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7" r:id="rId2"/>
    <p:sldId id="259" r:id="rId3"/>
    <p:sldId id="261" r:id="rId4"/>
    <p:sldId id="260" r:id="rId5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95" autoAdjust="0"/>
  </p:normalViewPr>
  <p:slideViewPr>
    <p:cSldViewPr snapToGrid="0">
      <p:cViewPr varScale="1">
        <p:scale>
          <a:sx n="103" d="100"/>
          <a:sy n="103" d="100"/>
        </p:scale>
        <p:origin x="138" y="2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6B742-B49C-419C-8F78-2AA783044954}" type="datetimeFigureOut">
              <a:rPr lang="sv-SE" smtClean="0"/>
              <a:t>2022-05-25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3E8E2-7DB2-47A2-8F5B-7C24393C79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8823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77B70-29EF-4CD7-B07B-D3D46C793257}" type="datetimeFigureOut">
              <a:rPr lang="sv-SE" smtClean="0"/>
              <a:t>2022-05-25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0AB83-4AE8-4E6F-A88B-8345ACE966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854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33D500-1297-4EDE-B9F8-A261B42E5E1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619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0AB83-4AE8-4E6F-A88B-8345ACE9669F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4890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2022-05-25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226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2022-05-25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311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2022-05-25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505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2022-05-25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757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2022-05-25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963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2022-05-25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10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2022-05-25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65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2022-05-25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43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2022-05-25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963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2022-05-25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252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351472" y="655607"/>
            <a:ext cx="9324766" cy="35107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Lägesbild Ukrainakriget</a:t>
            </a:r>
            <a:br>
              <a:rPr lang="sv-SE" dirty="0" smtClean="0"/>
            </a:br>
            <a:endParaRPr lang="sv-SE" sz="2700" b="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41855" y="4166379"/>
            <a:ext cx="9144000" cy="701043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Åsa Dedering, Hälso- och sjukvårdsdirektör</a:t>
            </a:r>
          </a:p>
          <a:p>
            <a:r>
              <a:rPr lang="sv-SE" dirty="0" smtClean="0"/>
              <a:t>Anders Nordahl, Säkerhetschef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149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Ledning och samverkan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Ledningsgrupper (RD, </a:t>
            </a:r>
            <a:r>
              <a:rPr lang="sv-SE" dirty="0" err="1" smtClean="0"/>
              <a:t>HoS</a:t>
            </a:r>
            <a:r>
              <a:rPr lang="sv-SE" dirty="0" smtClean="0"/>
              <a:t>)</a:t>
            </a:r>
          </a:p>
          <a:p>
            <a:r>
              <a:rPr lang="sv-SE" dirty="0" smtClean="0"/>
              <a:t>Identifiering av risker (Cyberhot, leveransproblem)</a:t>
            </a:r>
          </a:p>
          <a:p>
            <a:r>
              <a:rPr lang="sv-SE" dirty="0" smtClean="0"/>
              <a:t>Påverkan på hälso- och sjukvården</a:t>
            </a:r>
          </a:p>
          <a:p>
            <a:r>
              <a:rPr lang="sv-SE" dirty="0" smtClean="0"/>
              <a:t>Skyddsrum</a:t>
            </a:r>
          </a:p>
          <a:p>
            <a:r>
              <a:rPr lang="sv-SE" dirty="0" smtClean="0"/>
              <a:t>Krigsorganisation, prioriteringar</a:t>
            </a:r>
          </a:p>
          <a:p>
            <a:r>
              <a:rPr lang="sv-SE" dirty="0" smtClean="0"/>
              <a:t>ISF- Inriktning och samordningsfunktion, Länsstyrelsen</a:t>
            </a:r>
          </a:p>
          <a:p>
            <a:r>
              <a:rPr lang="sv-SE" dirty="0" smtClean="0"/>
              <a:t>Sjukvårdsregionen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2022-05-25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267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Lägesrapport 2022-04-26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2400" dirty="0" smtClean="0"/>
          </a:p>
          <a:p>
            <a:r>
              <a:rPr lang="sv-SE" sz="2400" dirty="0" smtClean="0"/>
              <a:t>370 personer har kommit sedan 220224 och är uteslutande från Ukraina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 smtClean="0"/>
              <a:t>Enligt migrationsverket beräknas det komma ytterligare ca 2000 flyktingar de närmaste månaderna.</a:t>
            </a:r>
          </a:p>
          <a:p>
            <a:pPr marL="0" indent="0">
              <a:buNone/>
            </a:pPr>
            <a:endParaRPr lang="sv-SE" sz="2400" dirty="0" smtClean="0"/>
          </a:p>
          <a:p>
            <a:r>
              <a:rPr lang="sv-SE" sz="2400" dirty="0" smtClean="0"/>
              <a:t>Områden i regionen som förväntas att ta emot dessa flyktingar är kommunerna i södra Dalarna och Falun-Borlänge regionen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endParaRPr lang="sv-SE" sz="1600" dirty="0" smtClean="0"/>
          </a:p>
          <a:p>
            <a:endParaRPr lang="sv-SE" sz="1600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2022-05-25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800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Omhändertagande i regionen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Alla erbjuds en hälsoundersökning som innebär en allmän genomgång av hälsotillståndet och vaccinationsstatus. Detta uppdrag sköts av regionens Asyl- och migranthälsa. Flyktingarna kallas så fort vi får vetskap om på vilken adress flyktingarna befinner sig på. I detta har vi ett samarbete med regionens kommuner.</a:t>
            </a:r>
          </a:p>
          <a:p>
            <a:r>
              <a:rPr lang="sv-SE" dirty="0" smtClean="0"/>
              <a:t>Flyktingar från Ukraina får som andra flyktingar möjlighet till vård som inte kan anstå. </a:t>
            </a:r>
          </a:p>
          <a:p>
            <a:r>
              <a:rPr lang="sv-SE" dirty="0" smtClean="0"/>
              <a:t>Mödra- och barnhälsovård får alla oavsett om man är flykting eller inte.</a:t>
            </a:r>
          </a:p>
          <a:p>
            <a:r>
              <a:rPr lang="sv-SE" dirty="0" smtClean="0"/>
              <a:t>Barn får tillgång till samma hälso- och sjukvård som svenska barn.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2022-05-25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2825973"/>
      </p:ext>
    </p:extLst>
  </p:cSld>
  <p:clrMapOvr>
    <a:masterClrMapping/>
  </p:clrMapOvr>
</p:sld>
</file>

<file path=ppt/theme/theme1.xml><?xml version="1.0" encoding="utf-8"?>
<a:theme xmlns:a="http://schemas.openxmlformats.org/drawingml/2006/main" name="1_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</TotalTime>
  <Words>193</Words>
  <Application>Microsoft Office PowerPoint</Application>
  <PresentationFormat>Bredbild</PresentationFormat>
  <Paragraphs>34</Paragraphs>
  <Slides>4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7" baseType="lpstr">
      <vt:lpstr>Arial</vt:lpstr>
      <vt:lpstr>Calibri</vt:lpstr>
      <vt:lpstr>1_VCdag</vt:lpstr>
      <vt:lpstr>   Lägesbild Ukrainakriget </vt:lpstr>
      <vt:lpstr>Ledning och samverkan</vt:lpstr>
      <vt:lpstr>Lägesrapport 2022-04-26</vt:lpstr>
      <vt:lpstr>Omhändertagande i regionen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Patientnämnden Dalarna  Paula Forsberg Marie Rylander</dc:title>
  <dc:creator>Forsberg Paula /Patientnämnd /Falun</dc:creator>
  <cp:lastModifiedBy>Rosin Mats Olof Rune /Central förvaltning Hälso- och sjukvårdsenhet /Falun</cp:lastModifiedBy>
  <cp:revision>116</cp:revision>
  <cp:lastPrinted>2020-11-10T09:46:12Z</cp:lastPrinted>
  <dcterms:created xsi:type="dcterms:W3CDTF">2019-05-10T09:00:04Z</dcterms:created>
  <dcterms:modified xsi:type="dcterms:W3CDTF">2022-05-25T12:49:05Z</dcterms:modified>
</cp:coreProperties>
</file>