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9"/>
  </p:notesMasterIdLst>
  <p:sldIdLst>
    <p:sldId id="265" r:id="rId2"/>
    <p:sldId id="327" r:id="rId3"/>
    <p:sldId id="306" r:id="rId4"/>
    <p:sldId id="307" r:id="rId5"/>
    <p:sldId id="308" r:id="rId6"/>
    <p:sldId id="310" r:id="rId7"/>
    <p:sldId id="311" r:id="rId8"/>
  </p:sldIdLst>
  <p:sldSz cx="9144000" cy="6858000" type="screen4x3"/>
  <p:notesSz cx="6797675" cy="9926638"/>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E9EEFA55-FD6E-844E-B262-F52A71262612}">
          <p14:sldIdLst>
            <p14:sldId id="265"/>
            <p14:sldId id="327"/>
            <p14:sldId id="306"/>
            <p14:sldId id="307"/>
            <p14:sldId id="308"/>
            <p14:sldId id="310"/>
            <p14:sldId id="311"/>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D0920"/>
    <a:srgbClr val="529CDD"/>
    <a:srgbClr val="5BA4E7"/>
    <a:srgbClr val="5390C7"/>
    <a:srgbClr val="5EA2D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llanmörkt forma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86"/>
    <p:restoredTop sz="93735"/>
  </p:normalViewPr>
  <p:slideViewPr>
    <p:cSldViewPr snapToGrid="0" snapToObjects="1">
      <p:cViewPr varScale="1">
        <p:scale>
          <a:sx n="83" d="100"/>
          <a:sy n="83" d="100"/>
        </p:scale>
        <p:origin x="1200" y="78"/>
      </p:cViewPr>
      <p:guideLst>
        <p:guide orient="horz" pos="2160"/>
        <p:guide pos="2880"/>
      </p:guideLst>
    </p:cSldViewPr>
  </p:slideViewPr>
  <p:notesTextViewPr>
    <p:cViewPr>
      <p:scale>
        <a:sx n="1" d="1"/>
        <a:sy n="1" d="1"/>
      </p:scale>
      <p:origin x="0" y="0"/>
    </p:cViewPr>
  </p:notesTextViewPr>
  <p:sorterViewPr>
    <p:cViewPr>
      <p:scale>
        <a:sx n="132" d="100"/>
        <a:sy n="132"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E2FA381A-8A53-3347-B030-9DBE11C0EFDC}" type="datetimeFigureOut">
              <a:rPr lang="sv-SE" smtClean="0"/>
              <a:t>2019-09-24</a:t>
            </a:fld>
            <a:endParaRPr lang="sv-SE"/>
          </a:p>
        </p:txBody>
      </p:sp>
      <p:sp>
        <p:nvSpPr>
          <p:cNvPr id="4" name="Platshållare för bildobjekt 3"/>
          <p:cNvSpPr>
            <a:spLocks noGrp="1" noRot="1" noChangeAspect="1"/>
          </p:cNvSpPr>
          <p:nvPr>
            <p:ph type="sldImg" idx="2"/>
          </p:nvPr>
        </p:nvSpPr>
        <p:spPr>
          <a:xfrm>
            <a:off x="1166813" y="1241425"/>
            <a:ext cx="4464050" cy="3349625"/>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32B2FF02-D5AA-C248-A502-BB84329208AC}" type="slidenum">
              <a:rPr lang="sv-SE" smtClean="0"/>
              <a:t>‹#›</a:t>
            </a:fld>
            <a:endParaRPr lang="sv-SE"/>
          </a:p>
        </p:txBody>
      </p:sp>
    </p:spTree>
    <p:extLst>
      <p:ext uri="{BB962C8B-B14F-4D97-AF65-F5344CB8AC3E}">
        <p14:creationId xmlns:p14="http://schemas.microsoft.com/office/powerpoint/2010/main" val="17518297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sv-SE"/>
              <a:t>Klicka här för att ändra format</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format på underrubrik i bakgrunden</a:t>
            </a:r>
            <a:endParaRPr lang="en-US" dirty="0"/>
          </a:p>
        </p:txBody>
      </p:sp>
      <p:sp>
        <p:nvSpPr>
          <p:cNvPr id="4" name="Date Placeholder 3"/>
          <p:cNvSpPr>
            <a:spLocks noGrp="1"/>
          </p:cNvSpPr>
          <p:nvPr>
            <p:ph type="dt" sz="half" idx="10"/>
          </p:nvPr>
        </p:nvSpPr>
        <p:spPr/>
        <p:txBody>
          <a:bodyPr/>
          <a:lstStyle/>
          <a:p>
            <a:fld id="{24636A3A-7809-374A-AD29-B67222ABF29F}" type="datetimeFigureOut">
              <a:rPr lang="sv-SE" smtClean="0"/>
              <a:t>2019-09-24</a:t>
            </a:fld>
            <a:endParaRPr lang="sv-SE"/>
          </a:p>
        </p:txBody>
      </p:sp>
      <p:sp>
        <p:nvSpPr>
          <p:cNvPr id="5" name="Footer Placeholder 4"/>
          <p:cNvSpPr>
            <a:spLocks noGrp="1"/>
          </p:cNvSpPr>
          <p:nvPr>
            <p:ph type="ftr" sz="quarter" idx="11"/>
          </p:nvPr>
        </p:nvSpPr>
        <p:spPr/>
        <p:txBody>
          <a:bodyPr/>
          <a:lstStyle/>
          <a:p>
            <a:endParaRPr lang="sv-SE"/>
          </a:p>
        </p:txBody>
      </p:sp>
      <p:sp>
        <p:nvSpPr>
          <p:cNvPr id="6" name="Slide Number Placeholder 5"/>
          <p:cNvSpPr>
            <a:spLocks noGrp="1"/>
          </p:cNvSpPr>
          <p:nvPr>
            <p:ph type="sldNum" sz="quarter" idx="12"/>
          </p:nvPr>
        </p:nvSpPr>
        <p:spPr/>
        <p:txBody>
          <a:bodyPr/>
          <a:lstStyle/>
          <a:p>
            <a:fld id="{CDBB003A-DED8-7E42-BD0C-063A3822B51B}" type="slidenum">
              <a:rPr lang="sv-SE" smtClean="0"/>
              <a:t>‹#›</a:t>
            </a:fld>
            <a:endParaRPr lang="sv-SE"/>
          </a:p>
        </p:txBody>
      </p:sp>
    </p:spTree>
    <p:extLst>
      <p:ext uri="{BB962C8B-B14F-4D97-AF65-F5344CB8AC3E}">
        <p14:creationId xmlns:p14="http://schemas.microsoft.com/office/powerpoint/2010/main" val="13378376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a:t>Klicka här för att ändra format</a:t>
            </a:r>
            <a:endParaRPr lang="en-US" dirty="0"/>
          </a:p>
        </p:txBody>
      </p:sp>
      <p:sp>
        <p:nvSpPr>
          <p:cNvPr id="3" name="Vertical Text Placeholder 2"/>
          <p:cNvSpPr>
            <a:spLocks noGrp="1"/>
          </p:cNvSpPr>
          <p:nvPr>
            <p:ph type="body" orient="vert" idx="1"/>
          </p:nvPr>
        </p:nvSpPr>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4" name="Date Placeholder 3"/>
          <p:cNvSpPr>
            <a:spLocks noGrp="1"/>
          </p:cNvSpPr>
          <p:nvPr>
            <p:ph type="dt" sz="half" idx="10"/>
          </p:nvPr>
        </p:nvSpPr>
        <p:spPr/>
        <p:txBody>
          <a:bodyPr/>
          <a:lstStyle/>
          <a:p>
            <a:fld id="{24636A3A-7809-374A-AD29-B67222ABF29F}" type="datetimeFigureOut">
              <a:rPr lang="sv-SE" smtClean="0"/>
              <a:t>2019-09-24</a:t>
            </a:fld>
            <a:endParaRPr lang="sv-SE"/>
          </a:p>
        </p:txBody>
      </p:sp>
      <p:sp>
        <p:nvSpPr>
          <p:cNvPr id="5" name="Footer Placeholder 4"/>
          <p:cNvSpPr>
            <a:spLocks noGrp="1"/>
          </p:cNvSpPr>
          <p:nvPr>
            <p:ph type="ftr" sz="quarter" idx="11"/>
          </p:nvPr>
        </p:nvSpPr>
        <p:spPr/>
        <p:txBody>
          <a:bodyPr/>
          <a:lstStyle/>
          <a:p>
            <a:endParaRPr lang="sv-SE"/>
          </a:p>
        </p:txBody>
      </p:sp>
      <p:sp>
        <p:nvSpPr>
          <p:cNvPr id="6" name="Slide Number Placeholder 5"/>
          <p:cNvSpPr>
            <a:spLocks noGrp="1"/>
          </p:cNvSpPr>
          <p:nvPr>
            <p:ph type="sldNum" sz="quarter" idx="12"/>
          </p:nvPr>
        </p:nvSpPr>
        <p:spPr/>
        <p:txBody>
          <a:bodyPr/>
          <a:lstStyle/>
          <a:p>
            <a:fld id="{CDBB003A-DED8-7E42-BD0C-063A3822B51B}" type="slidenum">
              <a:rPr lang="sv-SE" smtClean="0"/>
              <a:t>‹#›</a:t>
            </a:fld>
            <a:endParaRPr lang="sv-SE"/>
          </a:p>
        </p:txBody>
      </p:sp>
    </p:spTree>
    <p:extLst>
      <p:ext uri="{BB962C8B-B14F-4D97-AF65-F5344CB8AC3E}">
        <p14:creationId xmlns:p14="http://schemas.microsoft.com/office/powerpoint/2010/main" val="9118990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sv-SE"/>
              <a:t>Klicka här för att ändra format</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4" name="Date Placeholder 3"/>
          <p:cNvSpPr>
            <a:spLocks noGrp="1"/>
          </p:cNvSpPr>
          <p:nvPr>
            <p:ph type="dt" sz="half" idx="10"/>
          </p:nvPr>
        </p:nvSpPr>
        <p:spPr/>
        <p:txBody>
          <a:bodyPr/>
          <a:lstStyle/>
          <a:p>
            <a:fld id="{24636A3A-7809-374A-AD29-B67222ABF29F}" type="datetimeFigureOut">
              <a:rPr lang="sv-SE" smtClean="0"/>
              <a:t>2019-09-24</a:t>
            </a:fld>
            <a:endParaRPr lang="sv-SE"/>
          </a:p>
        </p:txBody>
      </p:sp>
      <p:sp>
        <p:nvSpPr>
          <p:cNvPr id="5" name="Footer Placeholder 4"/>
          <p:cNvSpPr>
            <a:spLocks noGrp="1"/>
          </p:cNvSpPr>
          <p:nvPr>
            <p:ph type="ftr" sz="quarter" idx="11"/>
          </p:nvPr>
        </p:nvSpPr>
        <p:spPr/>
        <p:txBody>
          <a:bodyPr/>
          <a:lstStyle/>
          <a:p>
            <a:endParaRPr lang="sv-SE"/>
          </a:p>
        </p:txBody>
      </p:sp>
      <p:sp>
        <p:nvSpPr>
          <p:cNvPr id="6" name="Slide Number Placeholder 5"/>
          <p:cNvSpPr>
            <a:spLocks noGrp="1"/>
          </p:cNvSpPr>
          <p:nvPr>
            <p:ph type="sldNum" sz="quarter" idx="12"/>
          </p:nvPr>
        </p:nvSpPr>
        <p:spPr/>
        <p:txBody>
          <a:bodyPr/>
          <a:lstStyle/>
          <a:p>
            <a:fld id="{CDBB003A-DED8-7E42-BD0C-063A3822B51B}" type="slidenum">
              <a:rPr lang="sv-SE" smtClean="0"/>
              <a:t>‹#›</a:t>
            </a:fld>
            <a:endParaRPr lang="sv-SE"/>
          </a:p>
        </p:txBody>
      </p:sp>
    </p:spTree>
    <p:extLst>
      <p:ext uri="{BB962C8B-B14F-4D97-AF65-F5344CB8AC3E}">
        <p14:creationId xmlns:p14="http://schemas.microsoft.com/office/powerpoint/2010/main" val="18443476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a:t>Klicka här för att ändra format</a:t>
            </a:r>
            <a:endParaRPr lang="en-US" dirty="0"/>
          </a:p>
        </p:txBody>
      </p:sp>
      <p:sp>
        <p:nvSpPr>
          <p:cNvPr id="3" name="Content Placeholder 2"/>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4" name="Date Placeholder 3"/>
          <p:cNvSpPr>
            <a:spLocks noGrp="1"/>
          </p:cNvSpPr>
          <p:nvPr>
            <p:ph type="dt" sz="half" idx="10"/>
          </p:nvPr>
        </p:nvSpPr>
        <p:spPr/>
        <p:txBody>
          <a:bodyPr/>
          <a:lstStyle/>
          <a:p>
            <a:fld id="{24636A3A-7809-374A-AD29-B67222ABF29F}" type="datetimeFigureOut">
              <a:rPr lang="sv-SE" smtClean="0"/>
              <a:t>2019-09-24</a:t>
            </a:fld>
            <a:endParaRPr lang="sv-SE"/>
          </a:p>
        </p:txBody>
      </p:sp>
      <p:sp>
        <p:nvSpPr>
          <p:cNvPr id="5" name="Footer Placeholder 4"/>
          <p:cNvSpPr>
            <a:spLocks noGrp="1"/>
          </p:cNvSpPr>
          <p:nvPr>
            <p:ph type="ftr" sz="quarter" idx="11"/>
          </p:nvPr>
        </p:nvSpPr>
        <p:spPr/>
        <p:txBody>
          <a:bodyPr/>
          <a:lstStyle/>
          <a:p>
            <a:endParaRPr lang="sv-SE"/>
          </a:p>
        </p:txBody>
      </p:sp>
      <p:sp>
        <p:nvSpPr>
          <p:cNvPr id="6" name="Slide Number Placeholder 5"/>
          <p:cNvSpPr>
            <a:spLocks noGrp="1"/>
          </p:cNvSpPr>
          <p:nvPr>
            <p:ph type="sldNum" sz="quarter" idx="12"/>
          </p:nvPr>
        </p:nvSpPr>
        <p:spPr/>
        <p:txBody>
          <a:bodyPr/>
          <a:lstStyle/>
          <a:p>
            <a:fld id="{CDBB003A-DED8-7E42-BD0C-063A3822B51B}" type="slidenum">
              <a:rPr lang="sv-SE" smtClean="0"/>
              <a:t>‹#›</a:t>
            </a:fld>
            <a:endParaRPr lang="sv-SE"/>
          </a:p>
        </p:txBody>
      </p:sp>
    </p:spTree>
    <p:extLst>
      <p:ext uri="{BB962C8B-B14F-4D97-AF65-F5344CB8AC3E}">
        <p14:creationId xmlns:p14="http://schemas.microsoft.com/office/powerpoint/2010/main" val="8829607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sv-SE"/>
              <a:t>Klicka här för att ändra format</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Klicka här för att ändra format på bakgrundstexten</a:t>
            </a:r>
          </a:p>
        </p:txBody>
      </p:sp>
      <p:sp>
        <p:nvSpPr>
          <p:cNvPr id="4" name="Date Placeholder 3"/>
          <p:cNvSpPr>
            <a:spLocks noGrp="1"/>
          </p:cNvSpPr>
          <p:nvPr>
            <p:ph type="dt" sz="half" idx="10"/>
          </p:nvPr>
        </p:nvSpPr>
        <p:spPr/>
        <p:txBody>
          <a:bodyPr/>
          <a:lstStyle/>
          <a:p>
            <a:fld id="{24636A3A-7809-374A-AD29-B67222ABF29F}" type="datetimeFigureOut">
              <a:rPr lang="sv-SE" smtClean="0"/>
              <a:t>2019-09-24</a:t>
            </a:fld>
            <a:endParaRPr lang="sv-SE"/>
          </a:p>
        </p:txBody>
      </p:sp>
      <p:sp>
        <p:nvSpPr>
          <p:cNvPr id="5" name="Footer Placeholder 4"/>
          <p:cNvSpPr>
            <a:spLocks noGrp="1"/>
          </p:cNvSpPr>
          <p:nvPr>
            <p:ph type="ftr" sz="quarter" idx="11"/>
          </p:nvPr>
        </p:nvSpPr>
        <p:spPr/>
        <p:txBody>
          <a:bodyPr/>
          <a:lstStyle/>
          <a:p>
            <a:endParaRPr lang="sv-SE"/>
          </a:p>
        </p:txBody>
      </p:sp>
      <p:sp>
        <p:nvSpPr>
          <p:cNvPr id="6" name="Slide Number Placeholder 5"/>
          <p:cNvSpPr>
            <a:spLocks noGrp="1"/>
          </p:cNvSpPr>
          <p:nvPr>
            <p:ph type="sldNum" sz="quarter" idx="12"/>
          </p:nvPr>
        </p:nvSpPr>
        <p:spPr/>
        <p:txBody>
          <a:bodyPr/>
          <a:lstStyle/>
          <a:p>
            <a:fld id="{CDBB003A-DED8-7E42-BD0C-063A3822B51B}" type="slidenum">
              <a:rPr lang="sv-SE" smtClean="0"/>
              <a:t>‹#›</a:t>
            </a:fld>
            <a:endParaRPr lang="sv-SE"/>
          </a:p>
        </p:txBody>
      </p:sp>
    </p:spTree>
    <p:extLst>
      <p:ext uri="{BB962C8B-B14F-4D97-AF65-F5344CB8AC3E}">
        <p14:creationId xmlns:p14="http://schemas.microsoft.com/office/powerpoint/2010/main" val="8100639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a:t>Klicka här för att ändra format</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5" name="Date Placeholder 4"/>
          <p:cNvSpPr>
            <a:spLocks noGrp="1"/>
          </p:cNvSpPr>
          <p:nvPr>
            <p:ph type="dt" sz="half" idx="10"/>
          </p:nvPr>
        </p:nvSpPr>
        <p:spPr/>
        <p:txBody>
          <a:bodyPr/>
          <a:lstStyle/>
          <a:p>
            <a:fld id="{24636A3A-7809-374A-AD29-B67222ABF29F}" type="datetimeFigureOut">
              <a:rPr lang="sv-SE" smtClean="0"/>
              <a:t>2019-09-24</a:t>
            </a:fld>
            <a:endParaRPr lang="sv-SE"/>
          </a:p>
        </p:txBody>
      </p:sp>
      <p:sp>
        <p:nvSpPr>
          <p:cNvPr id="6" name="Footer Placeholder 5"/>
          <p:cNvSpPr>
            <a:spLocks noGrp="1"/>
          </p:cNvSpPr>
          <p:nvPr>
            <p:ph type="ftr" sz="quarter" idx="11"/>
          </p:nvPr>
        </p:nvSpPr>
        <p:spPr/>
        <p:txBody>
          <a:bodyPr/>
          <a:lstStyle/>
          <a:p>
            <a:endParaRPr lang="sv-SE"/>
          </a:p>
        </p:txBody>
      </p:sp>
      <p:sp>
        <p:nvSpPr>
          <p:cNvPr id="7" name="Slide Number Placeholder 6"/>
          <p:cNvSpPr>
            <a:spLocks noGrp="1"/>
          </p:cNvSpPr>
          <p:nvPr>
            <p:ph type="sldNum" sz="quarter" idx="12"/>
          </p:nvPr>
        </p:nvSpPr>
        <p:spPr/>
        <p:txBody>
          <a:bodyPr/>
          <a:lstStyle/>
          <a:p>
            <a:fld id="{CDBB003A-DED8-7E42-BD0C-063A3822B51B}" type="slidenum">
              <a:rPr lang="sv-SE" smtClean="0"/>
              <a:t>‹#›</a:t>
            </a:fld>
            <a:endParaRPr lang="sv-SE"/>
          </a:p>
        </p:txBody>
      </p:sp>
    </p:spTree>
    <p:extLst>
      <p:ext uri="{BB962C8B-B14F-4D97-AF65-F5344CB8AC3E}">
        <p14:creationId xmlns:p14="http://schemas.microsoft.com/office/powerpoint/2010/main" val="18466079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sv-SE"/>
              <a:t>Klicka här för att ändra format</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4" name="Content Placeholder 3"/>
          <p:cNvSpPr>
            <a:spLocks noGrp="1"/>
          </p:cNvSpPr>
          <p:nvPr>
            <p:ph sz="half" idx="2"/>
          </p:nvPr>
        </p:nvSpPr>
        <p:spPr>
          <a:xfrm>
            <a:off x="629842" y="2505075"/>
            <a:ext cx="3868340"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6" name="Content Placeholder 5"/>
          <p:cNvSpPr>
            <a:spLocks noGrp="1"/>
          </p:cNvSpPr>
          <p:nvPr>
            <p:ph sz="quarter" idx="4"/>
          </p:nvPr>
        </p:nvSpPr>
        <p:spPr>
          <a:xfrm>
            <a:off x="4629150" y="2505075"/>
            <a:ext cx="3887391"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7" name="Date Placeholder 6"/>
          <p:cNvSpPr>
            <a:spLocks noGrp="1"/>
          </p:cNvSpPr>
          <p:nvPr>
            <p:ph type="dt" sz="half" idx="10"/>
          </p:nvPr>
        </p:nvSpPr>
        <p:spPr/>
        <p:txBody>
          <a:bodyPr/>
          <a:lstStyle/>
          <a:p>
            <a:fld id="{24636A3A-7809-374A-AD29-B67222ABF29F}" type="datetimeFigureOut">
              <a:rPr lang="sv-SE" smtClean="0"/>
              <a:t>2019-09-24</a:t>
            </a:fld>
            <a:endParaRPr lang="sv-SE"/>
          </a:p>
        </p:txBody>
      </p:sp>
      <p:sp>
        <p:nvSpPr>
          <p:cNvPr id="8" name="Footer Placeholder 7"/>
          <p:cNvSpPr>
            <a:spLocks noGrp="1"/>
          </p:cNvSpPr>
          <p:nvPr>
            <p:ph type="ftr" sz="quarter" idx="11"/>
          </p:nvPr>
        </p:nvSpPr>
        <p:spPr/>
        <p:txBody>
          <a:bodyPr/>
          <a:lstStyle/>
          <a:p>
            <a:endParaRPr lang="sv-SE"/>
          </a:p>
        </p:txBody>
      </p:sp>
      <p:sp>
        <p:nvSpPr>
          <p:cNvPr id="9" name="Slide Number Placeholder 8"/>
          <p:cNvSpPr>
            <a:spLocks noGrp="1"/>
          </p:cNvSpPr>
          <p:nvPr>
            <p:ph type="sldNum" sz="quarter" idx="12"/>
          </p:nvPr>
        </p:nvSpPr>
        <p:spPr/>
        <p:txBody>
          <a:bodyPr/>
          <a:lstStyle/>
          <a:p>
            <a:fld id="{CDBB003A-DED8-7E42-BD0C-063A3822B51B}" type="slidenum">
              <a:rPr lang="sv-SE" smtClean="0"/>
              <a:t>‹#›</a:t>
            </a:fld>
            <a:endParaRPr lang="sv-SE"/>
          </a:p>
        </p:txBody>
      </p:sp>
    </p:spTree>
    <p:extLst>
      <p:ext uri="{BB962C8B-B14F-4D97-AF65-F5344CB8AC3E}">
        <p14:creationId xmlns:p14="http://schemas.microsoft.com/office/powerpoint/2010/main" val="5067038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a:t>Klicka här för att ändra format</a:t>
            </a:r>
            <a:endParaRPr lang="en-US" dirty="0"/>
          </a:p>
        </p:txBody>
      </p:sp>
      <p:sp>
        <p:nvSpPr>
          <p:cNvPr id="3" name="Date Placeholder 2"/>
          <p:cNvSpPr>
            <a:spLocks noGrp="1"/>
          </p:cNvSpPr>
          <p:nvPr>
            <p:ph type="dt" sz="half" idx="10"/>
          </p:nvPr>
        </p:nvSpPr>
        <p:spPr/>
        <p:txBody>
          <a:bodyPr/>
          <a:lstStyle/>
          <a:p>
            <a:fld id="{24636A3A-7809-374A-AD29-B67222ABF29F}" type="datetimeFigureOut">
              <a:rPr lang="sv-SE" smtClean="0"/>
              <a:t>2019-09-24</a:t>
            </a:fld>
            <a:endParaRPr lang="sv-SE"/>
          </a:p>
        </p:txBody>
      </p:sp>
      <p:sp>
        <p:nvSpPr>
          <p:cNvPr id="4" name="Footer Placeholder 3"/>
          <p:cNvSpPr>
            <a:spLocks noGrp="1"/>
          </p:cNvSpPr>
          <p:nvPr>
            <p:ph type="ftr" sz="quarter" idx="11"/>
          </p:nvPr>
        </p:nvSpPr>
        <p:spPr/>
        <p:txBody>
          <a:bodyPr/>
          <a:lstStyle/>
          <a:p>
            <a:endParaRPr lang="sv-SE"/>
          </a:p>
        </p:txBody>
      </p:sp>
      <p:sp>
        <p:nvSpPr>
          <p:cNvPr id="5" name="Slide Number Placeholder 4"/>
          <p:cNvSpPr>
            <a:spLocks noGrp="1"/>
          </p:cNvSpPr>
          <p:nvPr>
            <p:ph type="sldNum" sz="quarter" idx="12"/>
          </p:nvPr>
        </p:nvSpPr>
        <p:spPr/>
        <p:txBody>
          <a:bodyPr/>
          <a:lstStyle/>
          <a:p>
            <a:fld id="{CDBB003A-DED8-7E42-BD0C-063A3822B51B}" type="slidenum">
              <a:rPr lang="sv-SE" smtClean="0"/>
              <a:t>‹#›</a:t>
            </a:fld>
            <a:endParaRPr lang="sv-SE"/>
          </a:p>
        </p:txBody>
      </p:sp>
    </p:spTree>
    <p:extLst>
      <p:ext uri="{BB962C8B-B14F-4D97-AF65-F5344CB8AC3E}">
        <p14:creationId xmlns:p14="http://schemas.microsoft.com/office/powerpoint/2010/main" val="13987281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4636A3A-7809-374A-AD29-B67222ABF29F}" type="datetimeFigureOut">
              <a:rPr lang="sv-SE" smtClean="0"/>
              <a:t>2019-09-24</a:t>
            </a:fld>
            <a:endParaRPr lang="sv-SE"/>
          </a:p>
        </p:txBody>
      </p:sp>
      <p:sp>
        <p:nvSpPr>
          <p:cNvPr id="3" name="Footer Placeholder 2"/>
          <p:cNvSpPr>
            <a:spLocks noGrp="1"/>
          </p:cNvSpPr>
          <p:nvPr>
            <p:ph type="ftr" sz="quarter" idx="11"/>
          </p:nvPr>
        </p:nvSpPr>
        <p:spPr/>
        <p:txBody>
          <a:bodyPr/>
          <a:lstStyle/>
          <a:p>
            <a:endParaRPr lang="sv-SE"/>
          </a:p>
        </p:txBody>
      </p:sp>
      <p:sp>
        <p:nvSpPr>
          <p:cNvPr id="4" name="Slide Number Placeholder 3"/>
          <p:cNvSpPr>
            <a:spLocks noGrp="1"/>
          </p:cNvSpPr>
          <p:nvPr>
            <p:ph type="sldNum" sz="quarter" idx="12"/>
          </p:nvPr>
        </p:nvSpPr>
        <p:spPr/>
        <p:txBody>
          <a:bodyPr/>
          <a:lstStyle/>
          <a:p>
            <a:fld id="{CDBB003A-DED8-7E42-BD0C-063A3822B51B}" type="slidenum">
              <a:rPr lang="sv-SE" smtClean="0"/>
              <a:t>‹#›</a:t>
            </a:fld>
            <a:endParaRPr lang="sv-SE"/>
          </a:p>
        </p:txBody>
      </p:sp>
    </p:spTree>
    <p:extLst>
      <p:ext uri="{BB962C8B-B14F-4D97-AF65-F5344CB8AC3E}">
        <p14:creationId xmlns:p14="http://schemas.microsoft.com/office/powerpoint/2010/main" val="20672438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ehåll med bildtext">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sv-SE"/>
              <a:t>Klicka här för att ändra format</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Date Placeholder 4"/>
          <p:cNvSpPr>
            <a:spLocks noGrp="1"/>
          </p:cNvSpPr>
          <p:nvPr>
            <p:ph type="dt" sz="half" idx="10"/>
          </p:nvPr>
        </p:nvSpPr>
        <p:spPr/>
        <p:txBody>
          <a:bodyPr/>
          <a:lstStyle/>
          <a:p>
            <a:fld id="{24636A3A-7809-374A-AD29-B67222ABF29F}" type="datetimeFigureOut">
              <a:rPr lang="sv-SE" smtClean="0"/>
              <a:t>2019-09-24</a:t>
            </a:fld>
            <a:endParaRPr lang="sv-SE"/>
          </a:p>
        </p:txBody>
      </p:sp>
      <p:sp>
        <p:nvSpPr>
          <p:cNvPr id="6" name="Footer Placeholder 5"/>
          <p:cNvSpPr>
            <a:spLocks noGrp="1"/>
          </p:cNvSpPr>
          <p:nvPr>
            <p:ph type="ftr" sz="quarter" idx="11"/>
          </p:nvPr>
        </p:nvSpPr>
        <p:spPr/>
        <p:txBody>
          <a:bodyPr/>
          <a:lstStyle/>
          <a:p>
            <a:endParaRPr lang="sv-SE"/>
          </a:p>
        </p:txBody>
      </p:sp>
      <p:sp>
        <p:nvSpPr>
          <p:cNvPr id="7" name="Slide Number Placeholder 6"/>
          <p:cNvSpPr>
            <a:spLocks noGrp="1"/>
          </p:cNvSpPr>
          <p:nvPr>
            <p:ph type="sldNum" sz="quarter" idx="12"/>
          </p:nvPr>
        </p:nvSpPr>
        <p:spPr/>
        <p:txBody>
          <a:bodyPr/>
          <a:lstStyle/>
          <a:p>
            <a:fld id="{CDBB003A-DED8-7E42-BD0C-063A3822B51B}" type="slidenum">
              <a:rPr lang="sv-SE" smtClean="0"/>
              <a:t>‹#›</a:t>
            </a:fld>
            <a:endParaRPr lang="sv-SE"/>
          </a:p>
        </p:txBody>
      </p:sp>
    </p:spTree>
    <p:extLst>
      <p:ext uri="{BB962C8B-B14F-4D97-AF65-F5344CB8AC3E}">
        <p14:creationId xmlns:p14="http://schemas.microsoft.com/office/powerpoint/2010/main" val="297310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sv-SE"/>
              <a:t>Klicka här för att ändra format</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Dra bilden till platshållaren eller klicka på ikonen för att lägga till den</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Date Placeholder 4"/>
          <p:cNvSpPr>
            <a:spLocks noGrp="1"/>
          </p:cNvSpPr>
          <p:nvPr>
            <p:ph type="dt" sz="half" idx="10"/>
          </p:nvPr>
        </p:nvSpPr>
        <p:spPr/>
        <p:txBody>
          <a:bodyPr/>
          <a:lstStyle/>
          <a:p>
            <a:fld id="{24636A3A-7809-374A-AD29-B67222ABF29F}" type="datetimeFigureOut">
              <a:rPr lang="sv-SE" smtClean="0"/>
              <a:t>2019-09-24</a:t>
            </a:fld>
            <a:endParaRPr lang="sv-SE"/>
          </a:p>
        </p:txBody>
      </p:sp>
      <p:sp>
        <p:nvSpPr>
          <p:cNvPr id="6" name="Footer Placeholder 5"/>
          <p:cNvSpPr>
            <a:spLocks noGrp="1"/>
          </p:cNvSpPr>
          <p:nvPr>
            <p:ph type="ftr" sz="quarter" idx="11"/>
          </p:nvPr>
        </p:nvSpPr>
        <p:spPr/>
        <p:txBody>
          <a:bodyPr/>
          <a:lstStyle/>
          <a:p>
            <a:endParaRPr lang="sv-SE"/>
          </a:p>
        </p:txBody>
      </p:sp>
      <p:sp>
        <p:nvSpPr>
          <p:cNvPr id="7" name="Slide Number Placeholder 6"/>
          <p:cNvSpPr>
            <a:spLocks noGrp="1"/>
          </p:cNvSpPr>
          <p:nvPr>
            <p:ph type="sldNum" sz="quarter" idx="12"/>
          </p:nvPr>
        </p:nvSpPr>
        <p:spPr/>
        <p:txBody>
          <a:bodyPr/>
          <a:lstStyle/>
          <a:p>
            <a:fld id="{CDBB003A-DED8-7E42-BD0C-063A3822B51B}" type="slidenum">
              <a:rPr lang="sv-SE" smtClean="0"/>
              <a:t>‹#›</a:t>
            </a:fld>
            <a:endParaRPr lang="sv-SE"/>
          </a:p>
        </p:txBody>
      </p:sp>
    </p:spTree>
    <p:extLst>
      <p:ext uri="{BB962C8B-B14F-4D97-AF65-F5344CB8AC3E}">
        <p14:creationId xmlns:p14="http://schemas.microsoft.com/office/powerpoint/2010/main" val="14735344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sv-SE"/>
              <a:t>Klicka här för att ändra format</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4636A3A-7809-374A-AD29-B67222ABF29F}" type="datetimeFigureOut">
              <a:rPr lang="sv-SE" smtClean="0"/>
              <a:t>2019-09-24</a:t>
            </a:fld>
            <a:endParaRPr lang="sv-SE"/>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DBB003A-DED8-7E42-BD0C-063A3822B51B}" type="slidenum">
              <a:rPr lang="sv-SE" smtClean="0"/>
              <a:t>‹#›</a:t>
            </a:fld>
            <a:endParaRPr lang="sv-SE"/>
          </a:p>
        </p:txBody>
      </p:sp>
    </p:spTree>
    <p:extLst>
      <p:ext uri="{BB962C8B-B14F-4D97-AF65-F5344CB8AC3E}">
        <p14:creationId xmlns:p14="http://schemas.microsoft.com/office/powerpoint/2010/main" val="14241891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emf"/><Relationship Id="rId1" Type="http://schemas.openxmlformats.org/officeDocument/2006/relationships/slideLayout" Target="../slideLayouts/slideLayout2.xml"/><Relationship Id="rId4" Type="http://schemas.openxmlformats.org/officeDocument/2006/relationships/hyperlink" Target="https://commons.wikimedia.org/wiki/File:Volvo_Carrus_B10M_Dalatrafik_Bussgods.jpg"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6550" y="338400"/>
            <a:ext cx="8470900" cy="6181200"/>
          </a:xfrm>
          <a:prstGeom prst="rect">
            <a:avLst/>
          </a:prstGeom>
          <a:solidFill>
            <a:srgbClr val="CD092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000" dirty="0" err="1"/>
              <a:t>Sjukresereglemente</a:t>
            </a:r>
            <a:endParaRPr lang="en-US" sz="400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03600" y="698400"/>
            <a:ext cx="1246399" cy="1036874"/>
          </a:xfrm>
          <a:prstGeom prst="rect">
            <a:avLst/>
          </a:prstGeom>
        </p:spPr>
      </p:pic>
      <p:sp>
        <p:nvSpPr>
          <p:cNvPr id="8" name="Rubrik 1"/>
          <p:cNvSpPr txBox="1">
            <a:spLocks/>
          </p:cNvSpPr>
          <p:nvPr/>
        </p:nvSpPr>
        <p:spPr>
          <a:xfrm>
            <a:off x="628650" y="2298827"/>
            <a:ext cx="7886700" cy="726952"/>
          </a:xfrm>
          <a:prstGeom prst="rect">
            <a:avLst/>
          </a:prstGeom>
        </p:spPr>
        <p:txBody>
          <a:bodyPr vert="horz" lIns="0" tIns="0" rIns="0" bIns="0"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10000"/>
              </a:lnSpc>
            </a:pPr>
            <a:r>
              <a:rPr lang="sv-SE" dirty="0">
                <a:solidFill>
                  <a:schemeClr val="bg1"/>
                </a:solidFill>
                <a:latin typeface="Georgia" panose="02040502050405020303" pitchFamily="18" charset="0"/>
              </a:rPr>
              <a:t> Sjukresor -</a:t>
            </a:r>
            <a:endParaRPr lang="sv-SE" dirty="0">
              <a:solidFill>
                <a:schemeClr val="bg1"/>
              </a:solidFill>
              <a:latin typeface="Georgia" panose="02040502050405020303" pitchFamily="18" charset="0"/>
              <a:cs typeface="Georgia"/>
            </a:endParaRPr>
          </a:p>
        </p:txBody>
      </p:sp>
    </p:spTree>
    <p:extLst>
      <p:ext uri="{BB962C8B-B14F-4D97-AF65-F5344CB8AC3E}">
        <p14:creationId xmlns:p14="http://schemas.microsoft.com/office/powerpoint/2010/main" val="12805664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326500" y="6399900"/>
            <a:ext cx="8470900" cy="115200"/>
          </a:xfrm>
          <a:prstGeom prst="rect">
            <a:avLst/>
          </a:prstGeom>
          <a:solidFill>
            <a:srgbClr val="CD092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Rubrik 1"/>
          <p:cNvSpPr>
            <a:spLocks noGrp="1"/>
          </p:cNvSpPr>
          <p:nvPr>
            <p:ph type="title"/>
          </p:nvPr>
        </p:nvSpPr>
        <p:spPr>
          <a:xfrm>
            <a:off x="4735349" y="1865489"/>
            <a:ext cx="4106701" cy="1440000"/>
          </a:xfrm>
        </p:spPr>
        <p:txBody>
          <a:bodyPr lIns="0" tIns="0" rIns="0" bIns="0" anchor="t" anchorCtr="0">
            <a:noAutofit/>
          </a:bodyPr>
          <a:lstStyle/>
          <a:p>
            <a:pPr>
              <a:lnSpc>
                <a:spcPct val="110000"/>
              </a:lnSpc>
            </a:pPr>
            <a:r>
              <a:rPr lang="sv-SE" sz="2000" dirty="0">
                <a:latin typeface="Georgia" panose="02040502050405020303" pitchFamily="18" charset="0"/>
              </a:rPr>
              <a:t>Sjukresor ska alltid ske med Allmän Kollektivtrafik i första hand.</a:t>
            </a:r>
            <a:br>
              <a:rPr lang="sv-SE" sz="2000" dirty="0">
                <a:latin typeface="Georgia" panose="02040502050405020303" pitchFamily="18" charset="0"/>
              </a:rPr>
            </a:br>
            <a:r>
              <a:rPr lang="sv-SE" sz="2000" dirty="0">
                <a:latin typeface="Georgia" panose="02040502050405020303" pitchFamily="18" charset="0"/>
              </a:rPr>
              <a:t>Resenär reser utan kostnad till/från vården på Dalatrafiks bussar och Tåg i Bergslagen.</a:t>
            </a:r>
            <a:br>
              <a:rPr lang="sv-SE" sz="2000" dirty="0">
                <a:latin typeface="Georgia" panose="02040502050405020303" pitchFamily="18" charset="0"/>
              </a:rPr>
            </a:br>
            <a:r>
              <a:rPr lang="sv-SE" sz="2000" dirty="0">
                <a:latin typeface="Georgia" panose="02040502050405020303" pitchFamily="18" charset="0"/>
              </a:rPr>
              <a:t/>
            </a:r>
            <a:br>
              <a:rPr lang="sv-SE" sz="2000" dirty="0">
                <a:latin typeface="Georgia" panose="02040502050405020303" pitchFamily="18" charset="0"/>
              </a:rPr>
            </a:br>
            <a:r>
              <a:rPr lang="sv-SE" sz="2400" dirty="0">
                <a:latin typeface="Georgia" panose="02040502050405020303" pitchFamily="18" charset="0"/>
              </a:rPr>
              <a:t>Kallelse – resa </a:t>
            </a:r>
            <a:r>
              <a:rPr lang="sv-SE" sz="2400" u="sng" dirty="0">
                <a:latin typeface="Georgia" panose="02040502050405020303" pitchFamily="18" charset="0"/>
              </a:rPr>
              <a:t>til</a:t>
            </a:r>
            <a:r>
              <a:rPr lang="sv-SE" sz="2400" dirty="0">
                <a:latin typeface="Georgia" panose="02040502050405020303" pitchFamily="18" charset="0"/>
              </a:rPr>
              <a:t>l vården</a:t>
            </a:r>
            <a:br>
              <a:rPr lang="sv-SE" sz="2400" dirty="0">
                <a:latin typeface="Georgia" panose="02040502050405020303" pitchFamily="18" charset="0"/>
              </a:rPr>
            </a:br>
            <a:r>
              <a:rPr lang="sv-SE" sz="2400" dirty="0">
                <a:latin typeface="Georgia" panose="02040502050405020303" pitchFamily="18" charset="0"/>
              </a:rPr>
              <a:t>Patientkvitto </a:t>
            </a:r>
            <a:r>
              <a:rPr lang="sv-SE" sz="2400" u="sng" dirty="0">
                <a:latin typeface="Georgia" panose="02040502050405020303" pitchFamily="18" charset="0"/>
              </a:rPr>
              <a:t>från</a:t>
            </a:r>
            <a:r>
              <a:rPr lang="sv-SE" sz="2400" dirty="0">
                <a:latin typeface="Georgia" panose="02040502050405020303" pitchFamily="18" charset="0"/>
              </a:rPr>
              <a:t> vården</a:t>
            </a:r>
            <a:endParaRPr lang="sv-SE" sz="2400" dirty="0">
              <a:latin typeface="Georgia"/>
              <a:cs typeface="Georgia"/>
            </a:endParaRPr>
          </a:p>
        </p:txBody>
      </p:sp>
      <p:sp>
        <p:nvSpPr>
          <p:cNvPr id="6" name="Platshållare för text 2"/>
          <p:cNvSpPr txBox="1">
            <a:spLocks/>
          </p:cNvSpPr>
          <p:nvPr/>
        </p:nvSpPr>
        <p:spPr>
          <a:xfrm>
            <a:off x="330200" y="6571796"/>
            <a:ext cx="8467200" cy="208221"/>
          </a:xfrm>
          <a:prstGeom prst="rect">
            <a:avLst/>
          </a:prstGeom>
        </p:spPr>
        <p:txBody>
          <a:bodyPr vert="horz" lIns="0" tIns="0" rIns="0" bIns="0" rtlCol="0" anchor="t" anchorCtr="0"/>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700" dirty="0">
                <a:solidFill>
                  <a:schemeClr val="bg1">
                    <a:lumMod val="65000"/>
                  </a:schemeClr>
                </a:solidFill>
                <a:latin typeface="Georgia"/>
                <a:cs typeface="Georgia"/>
              </a:rPr>
              <a:t>© DALATRAFIK | 2016-12-07</a:t>
            </a:r>
            <a:endParaRPr lang="sv-SE" sz="700" dirty="0">
              <a:solidFill>
                <a:schemeClr val="bg1">
                  <a:lumMod val="65000"/>
                </a:schemeClr>
              </a:solidFill>
              <a:latin typeface="Georgia"/>
              <a:cs typeface="Georgia"/>
            </a:endParaRPr>
          </a:p>
        </p:txBody>
      </p:sp>
      <p:sp>
        <p:nvSpPr>
          <p:cNvPr id="10" name="Platshållare för innehåll 2"/>
          <p:cNvSpPr txBox="1">
            <a:spLocks/>
          </p:cNvSpPr>
          <p:nvPr/>
        </p:nvSpPr>
        <p:spPr>
          <a:xfrm>
            <a:off x="4735350" y="1478816"/>
            <a:ext cx="3780000" cy="521774"/>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sv-SE" sz="2400" b="1" dirty="0">
                <a:latin typeface="Georgia"/>
                <a:cs typeface="Georgia"/>
              </a:rPr>
              <a:t>Sjukresor</a:t>
            </a:r>
          </a:p>
        </p:txBody>
      </p:sp>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47200" y="349349"/>
            <a:ext cx="1059770" cy="881619"/>
          </a:xfrm>
          <a:prstGeom prst="rect">
            <a:avLst/>
          </a:prstGeom>
        </p:spPr>
      </p:pic>
      <p:pic>
        <p:nvPicPr>
          <p:cNvPr id="14" name="Platshållare för innehåll 13" descr="En bild som visar busshållplats, utomhus, väg, byggnad&#10;&#10;Automatiskt genererad beskrivning">
            <a:extLst>
              <a:ext uri="{FF2B5EF4-FFF2-40B4-BE49-F238E27FC236}">
                <a16:creationId xmlns:a16="http://schemas.microsoft.com/office/drawing/2014/main" id="{71CE3BD5-0FCD-4201-87F1-691333D1B43C}"/>
              </a:ext>
            </a:extLst>
          </p:cNvPr>
          <p:cNvPicPr>
            <a:picLocks noGrp="1" noChangeAspect="1"/>
          </p:cNvPicPr>
          <p:nvPr>
            <p:ph idx="1"/>
          </p:nvPr>
        </p:nvPicPr>
        <p:blipFill>
          <a:blip r:embed="rId3">
            <a:extLst>
              <a:ext uri="{837473B0-CC2E-450A-ABE3-18F120FF3D39}">
                <a1611:picAttrSrcUrl xmlns:a1611="http://schemas.microsoft.com/office/drawing/2016/11/main" xmlns="" r:id="rId4"/>
              </a:ext>
            </a:extLst>
          </a:blip>
          <a:stretch>
            <a:fillRect/>
          </a:stretch>
        </p:blipFill>
        <p:spPr>
          <a:xfrm>
            <a:off x="291900" y="1980095"/>
            <a:ext cx="4270050" cy="2643617"/>
          </a:xfrm>
        </p:spPr>
      </p:pic>
    </p:spTree>
    <p:extLst>
      <p:ext uri="{BB962C8B-B14F-4D97-AF65-F5344CB8AC3E}">
        <p14:creationId xmlns:p14="http://schemas.microsoft.com/office/powerpoint/2010/main" val="24553764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326500" y="6399900"/>
            <a:ext cx="8470900" cy="115200"/>
          </a:xfrm>
          <a:prstGeom prst="rect">
            <a:avLst/>
          </a:prstGeom>
          <a:solidFill>
            <a:srgbClr val="CD092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Rubrik 1"/>
          <p:cNvSpPr>
            <a:spLocks noGrp="1"/>
          </p:cNvSpPr>
          <p:nvPr>
            <p:ph type="title"/>
          </p:nvPr>
        </p:nvSpPr>
        <p:spPr>
          <a:xfrm>
            <a:off x="4735349" y="1865489"/>
            <a:ext cx="4106701" cy="1440000"/>
          </a:xfrm>
        </p:spPr>
        <p:txBody>
          <a:bodyPr lIns="0" tIns="0" rIns="0" bIns="0" anchor="t" anchorCtr="0">
            <a:noAutofit/>
          </a:bodyPr>
          <a:lstStyle/>
          <a:p>
            <a:pPr>
              <a:lnSpc>
                <a:spcPct val="110000"/>
              </a:lnSpc>
            </a:pPr>
            <a:r>
              <a:rPr lang="sv-SE" sz="3600" dirty="0">
                <a:latin typeface="Georgia" panose="02040502050405020303" pitchFamily="18" charset="0"/>
              </a:rPr>
              <a:t>Krav för att få åka sjukresa med taxi/sjukbil.</a:t>
            </a:r>
            <a:endParaRPr lang="sv-SE" sz="3600" dirty="0">
              <a:latin typeface="Georgia"/>
              <a:cs typeface="Georgia"/>
            </a:endParaRPr>
          </a:p>
        </p:txBody>
      </p:sp>
      <p:sp>
        <p:nvSpPr>
          <p:cNvPr id="6" name="Platshållare för text 2"/>
          <p:cNvSpPr txBox="1">
            <a:spLocks/>
          </p:cNvSpPr>
          <p:nvPr/>
        </p:nvSpPr>
        <p:spPr>
          <a:xfrm>
            <a:off x="330200" y="6571796"/>
            <a:ext cx="8467200" cy="208221"/>
          </a:xfrm>
          <a:prstGeom prst="rect">
            <a:avLst/>
          </a:prstGeom>
        </p:spPr>
        <p:txBody>
          <a:bodyPr vert="horz" lIns="0" tIns="0" rIns="0" bIns="0" rtlCol="0" anchor="t" anchorCtr="0"/>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700" dirty="0">
                <a:solidFill>
                  <a:schemeClr val="bg1">
                    <a:lumMod val="65000"/>
                  </a:schemeClr>
                </a:solidFill>
                <a:latin typeface="Georgia"/>
                <a:cs typeface="Georgia"/>
              </a:rPr>
              <a:t>© DALATRAFIK | 2016-12-07</a:t>
            </a:r>
            <a:endParaRPr lang="sv-SE" sz="700" dirty="0">
              <a:solidFill>
                <a:schemeClr val="bg1">
                  <a:lumMod val="65000"/>
                </a:schemeClr>
              </a:solidFill>
              <a:latin typeface="Georgia"/>
              <a:cs typeface="Georgia"/>
            </a:endParaRPr>
          </a:p>
        </p:txBody>
      </p:sp>
      <p:sp>
        <p:nvSpPr>
          <p:cNvPr id="10" name="Platshållare för innehåll 2"/>
          <p:cNvSpPr txBox="1">
            <a:spLocks/>
          </p:cNvSpPr>
          <p:nvPr/>
        </p:nvSpPr>
        <p:spPr>
          <a:xfrm>
            <a:off x="4735350" y="1478816"/>
            <a:ext cx="3780000" cy="521774"/>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sv-SE" sz="2400" b="1" dirty="0">
                <a:latin typeface="Georgia"/>
                <a:cs typeface="Georgia"/>
              </a:rPr>
              <a:t>Sjukresor</a:t>
            </a:r>
          </a:p>
        </p:txBody>
      </p:sp>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47200" y="349349"/>
            <a:ext cx="1059770" cy="881619"/>
          </a:xfrm>
          <a:prstGeom prst="rect">
            <a:avLst/>
          </a:prstGeom>
        </p:spPr>
      </p:pic>
      <p:pic>
        <p:nvPicPr>
          <p:cNvPr id="13" name="Platshållare för innehåll 12" descr="En bild som visar himmel, utomhus, väg, bil&#10;&#10;Automatiskt genererad beskrivning">
            <a:extLst>
              <a:ext uri="{FF2B5EF4-FFF2-40B4-BE49-F238E27FC236}">
                <a16:creationId xmlns:a16="http://schemas.microsoft.com/office/drawing/2014/main" id="{F4083456-FD2B-4979-BA85-1C59194740CA}"/>
              </a:ext>
            </a:extLst>
          </p:cNvPr>
          <p:cNvPicPr>
            <a:picLocks noGrp="1" noChangeAspect="1"/>
          </p:cNvPicPr>
          <p:nvPr>
            <p:ph idx="1"/>
          </p:nvPr>
        </p:nvPicPr>
        <p:blipFill>
          <a:blip r:embed="rId3"/>
          <a:stretch>
            <a:fillRect/>
          </a:stretch>
        </p:blipFill>
        <p:spPr>
          <a:xfrm>
            <a:off x="403597" y="1825625"/>
            <a:ext cx="3499945" cy="2481514"/>
          </a:xfrm>
        </p:spPr>
      </p:pic>
    </p:spTree>
    <p:extLst>
      <p:ext uri="{BB962C8B-B14F-4D97-AF65-F5344CB8AC3E}">
        <p14:creationId xmlns:p14="http://schemas.microsoft.com/office/powerpoint/2010/main" val="26245545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326500" y="6399900"/>
            <a:ext cx="8470900" cy="115200"/>
          </a:xfrm>
          <a:prstGeom prst="rect">
            <a:avLst/>
          </a:prstGeom>
          <a:solidFill>
            <a:srgbClr val="CD092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Platshållare för innehåll 2"/>
          <p:cNvSpPr>
            <a:spLocks noGrp="1"/>
          </p:cNvSpPr>
          <p:nvPr>
            <p:ph idx="1"/>
          </p:nvPr>
        </p:nvSpPr>
        <p:spPr>
          <a:xfrm>
            <a:off x="628650" y="1702676"/>
            <a:ext cx="7886700" cy="4239419"/>
          </a:xfrm>
        </p:spPr>
        <p:txBody>
          <a:bodyPr lIns="0" tIns="0" rIns="0" bIns="0">
            <a:noAutofit/>
          </a:bodyPr>
          <a:lstStyle/>
          <a:p>
            <a:r>
              <a:rPr lang="sv-SE" sz="1800" dirty="0">
                <a:latin typeface="Georgia" panose="02040502050405020303" pitchFamily="18" charset="0"/>
              </a:rPr>
              <a:t>Sjukreselegitimering som godkänner sjukresa med taxi/sjukbil detta sker via intyg från vårdgivare.</a:t>
            </a:r>
          </a:p>
          <a:p>
            <a:endParaRPr lang="sv-SE" sz="1800" dirty="0">
              <a:latin typeface="Georgia" panose="02040502050405020303" pitchFamily="18" charset="0"/>
            </a:endParaRPr>
          </a:p>
          <a:p>
            <a:r>
              <a:rPr lang="sv-SE" sz="1800" dirty="0">
                <a:latin typeface="Georgia" panose="02040502050405020303" pitchFamily="18" charset="0"/>
              </a:rPr>
              <a:t>Patienten har en giltig Färdtjänstlegitimering </a:t>
            </a:r>
          </a:p>
          <a:p>
            <a:r>
              <a:rPr lang="sv-SE" sz="1800" dirty="0">
                <a:latin typeface="Georgia" panose="02040502050405020303" pitchFamily="18" charset="0"/>
              </a:rPr>
              <a:t>Patient som är </a:t>
            </a:r>
            <a:r>
              <a:rPr lang="sv-SE" sz="1800" u="sng" dirty="0">
                <a:latin typeface="Georgia" panose="02040502050405020303" pitchFamily="18" charset="0"/>
              </a:rPr>
              <a:t>fylld</a:t>
            </a:r>
            <a:r>
              <a:rPr lang="sv-SE" sz="1800" dirty="0">
                <a:latin typeface="Georgia" panose="02040502050405020303" pitchFamily="18" charset="0"/>
              </a:rPr>
              <a:t>a 85 år</a:t>
            </a:r>
          </a:p>
          <a:p>
            <a:endParaRPr lang="sv-SE" sz="1800" dirty="0">
              <a:latin typeface="Georgia" panose="02040502050405020303" pitchFamily="18" charset="0"/>
            </a:endParaRPr>
          </a:p>
          <a:p>
            <a:r>
              <a:rPr lang="sv-SE" sz="1800" dirty="0">
                <a:latin typeface="Georgia" panose="02040502050405020303" pitchFamily="18" charset="0"/>
              </a:rPr>
              <a:t>Om resenär saknar giltig legitimering för att åka sjukresa med taxi/sjukbil och inte kan ta sig till vården på annat sätt så måste patienten skicka in ett intyg från besökt vårdgivare som godkänner sjukresan inom 10 dagar till Dalatrafik –rutin KOLL.</a:t>
            </a:r>
          </a:p>
          <a:p>
            <a:pPr marL="0" indent="0">
              <a:buNone/>
            </a:pPr>
            <a:r>
              <a:rPr lang="sv-SE" sz="1800" dirty="0">
                <a:latin typeface="Georgia" panose="02040502050405020303" pitchFamily="18" charset="0"/>
              </a:rPr>
              <a:t>Om patienten inte får något intyg som godkänner sjukresan så får patienten           en faktura på hela taxikostnaden förutom egenavgiften</a:t>
            </a:r>
          </a:p>
          <a:p>
            <a:pPr marL="0" indent="0">
              <a:buNone/>
            </a:pPr>
            <a:endParaRPr lang="sv-SE" sz="1800" dirty="0">
              <a:latin typeface="Georgia" panose="02040502050405020303" pitchFamily="18" charset="0"/>
            </a:endParaRPr>
          </a:p>
        </p:txBody>
      </p:sp>
      <p:sp>
        <p:nvSpPr>
          <p:cNvPr id="6" name="Platshållare för text 2"/>
          <p:cNvSpPr txBox="1">
            <a:spLocks/>
          </p:cNvSpPr>
          <p:nvPr/>
        </p:nvSpPr>
        <p:spPr>
          <a:xfrm>
            <a:off x="330200" y="6571796"/>
            <a:ext cx="8467200" cy="208221"/>
          </a:xfrm>
          <a:prstGeom prst="rect">
            <a:avLst/>
          </a:prstGeom>
        </p:spPr>
        <p:txBody>
          <a:bodyPr vert="horz" lIns="0" tIns="0" rIns="0" bIns="0" rtlCol="0" anchor="t" anchorCtr="0"/>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800" dirty="0">
                <a:solidFill>
                  <a:schemeClr val="bg1">
                    <a:lumMod val="65000"/>
                  </a:schemeClr>
                </a:solidFill>
                <a:latin typeface="Georgia"/>
                <a:cs typeface="Georgia"/>
              </a:rPr>
              <a:t>© DALATRAFIK | 2016-12-07</a:t>
            </a:r>
            <a:endParaRPr lang="sv-SE" sz="800" dirty="0">
              <a:solidFill>
                <a:schemeClr val="bg1">
                  <a:lumMod val="65000"/>
                </a:schemeClr>
              </a:solidFill>
              <a:latin typeface="Georgia"/>
              <a:cs typeface="Georgia"/>
            </a:endParaRPr>
          </a:p>
        </p:txBody>
      </p:sp>
      <p:sp>
        <p:nvSpPr>
          <p:cNvPr id="10" name="Platshållare för innehåll 2"/>
          <p:cNvSpPr txBox="1">
            <a:spLocks/>
          </p:cNvSpPr>
          <p:nvPr/>
        </p:nvSpPr>
        <p:spPr>
          <a:xfrm>
            <a:off x="628650" y="870257"/>
            <a:ext cx="7886700" cy="417407"/>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sv-SE" sz="2400" b="1" dirty="0">
                <a:latin typeface="Georgia"/>
                <a:cs typeface="Georgia"/>
              </a:rPr>
              <a:t>Sjukresor</a:t>
            </a:r>
          </a:p>
        </p:txBody>
      </p:sp>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47200" y="349349"/>
            <a:ext cx="1059770" cy="881619"/>
          </a:xfrm>
          <a:prstGeom prst="rect">
            <a:avLst/>
          </a:prstGeom>
        </p:spPr>
      </p:pic>
    </p:spTree>
    <p:extLst>
      <p:ext uri="{BB962C8B-B14F-4D97-AF65-F5344CB8AC3E}">
        <p14:creationId xmlns:p14="http://schemas.microsoft.com/office/powerpoint/2010/main" val="30208065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326500" y="6399900"/>
            <a:ext cx="8470900" cy="115200"/>
          </a:xfrm>
          <a:prstGeom prst="rect">
            <a:avLst/>
          </a:prstGeom>
          <a:solidFill>
            <a:srgbClr val="CD092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Platshållare för text 2"/>
          <p:cNvSpPr txBox="1">
            <a:spLocks/>
          </p:cNvSpPr>
          <p:nvPr/>
        </p:nvSpPr>
        <p:spPr>
          <a:xfrm>
            <a:off x="330200" y="6571796"/>
            <a:ext cx="8467200" cy="208221"/>
          </a:xfrm>
          <a:prstGeom prst="rect">
            <a:avLst/>
          </a:prstGeom>
        </p:spPr>
        <p:txBody>
          <a:bodyPr vert="horz" lIns="0" tIns="0" rIns="0" bIns="0" rtlCol="0" anchor="t" anchorCtr="0"/>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700" dirty="0">
                <a:solidFill>
                  <a:schemeClr val="bg1">
                    <a:lumMod val="65000"/>
                  </a:schemeClr>
                </a:solidFill>
                <a:latin typeface="Georgia"/>
                <a:cs typeface="Georgia"/>
              </a:rPr>
              <a:t>© DALATRAFIK | 2016-12-07</a:t>
            </a:r>
            <a:endParaRPr lang="sv-SE" sz="700" dirty="0">
              <a:solidFill>
                <a:schemeClr val="bg1">
                  <a:lumMod val="65000"/>
                </a:schemeClr>
              </a:solidFill>
              <a:latin typeface="Georgia"/>
              <a:cs typeface="Georgia"/>
            </a:endParaRPr>
          </a:p>
        </p:txBody>
      </p:sp>
      <p:sp>
        <p:nvSpPr>
          <p:cNvPr id="10" name="Platshållare för innehåll 2"/>
          <p:cNvSpPr txBox="1">
            <a:spLocks/>
          </p:cNvSpPr>
          <p:nvPr/>
        </p:nvSpPr>
        <p:spPr>
          <a:xfrm>
            <a:off x="485578" y="1399978"/>
            <a:ext cx="1589164" cy="484409"/>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sv-SE" sz="2000" b="1" dirty="0">
                <a:latin typeface="Georgia"/>
                <a:cs typeface="Georgia"/>
              </a:rPr>
              <a:t>Sjukresor</a:t>
            </a:r>
          </a:p>
        </p:txBody>
      </p:sp>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47200" y="349349"/>
            <a:ext cx="1059770" cy="881619"/>
          </a:xfrm>
          <a:prstGeom prst="rect">
            <a:avLst/>
          </a:prstGeom>
        </p:spPr>
      </p:pic>
      <p:sp>
        <p:nvSpPr>
          <p:cNvPr id="8" name="Rubrik 1"/>
          <p:cNvSpPr txBox="1">
            <a:spLocks/>
          </p:cNvSpPr>
          <p:nvPr/>
        </p:nvSpPr>
        <p:spPr>
          <a:xfrm>
            <a:off x="4735350" y="1828161"/>
            <a:ext cx="3779999" cy="1268187"/>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10000"/>
              </a:lnSpc>
            </a:pPr>
            <a:r>
              <a:rPr lang="sv-SE" sz="3600" dirty="0">
                <a:latin typeface="Georgia" panose="02040502050405020303" pitchFamily="18" charset="0"/>
              </a:rPr>
              <a:t>KOLL</a:t>
            </a:r>
            <a:endParaRPr lang="sv-SE" sz="3600" dirty="0">
              <a:latin typeface="Georgia"/>
              <a:cs typeface="Georgia"/>
            </a:endParaRPr>
          </a:p>
        </p:txBody>
      </p:sp>
      <p:sp>
        <p:nvSpPr>
          <p:cNvPr id="13" name="Rektangel 12"/>
          <p:cNvSpPr/>
          <p:nvPr/>
        </p:nvSpPr>
        <p:spPr>
          <a:xfrm>
            <a:off x="4663630" y="2518908"/>
            <a:ext cx="3851720" cy="1477328"/>
          </a:xfrm>
          <a:prstGeom prst="rect">
            <a:avLst/>
          </a:prstGeom>
        </p:spPr>
        <p:txBody>
          <a:bodyPr wrap="square">
            <a:spAutoFit/>
          </a:bodyPr>
          <a:lstStyle/>
          <a:p>
            <a:r>
              <a:rPr lang="sv-SE" dirty="0">
                <a:latin typeface="Georgia" panose="02040502050405020303" pitchFamily="18" charset="0"/>
              </a:rPr>
              <a:t>När patienten</a:t>
            </a:r>
            <a:r>
              <a:rPr lang="sv-SE" b="1" dirty="0">
                <a:latin typeface="Georgia" panose="02040502050405020303" pitchFamily="18" charset="0"/>
              </a:rPr>
              <a:t> saknar </a:t>
            </a:r>
            <a:r>
              <a:rPr lang="sv-SE" dirty="0">
                <a:latin typeface="Georgia" panose="02040502050405020303" pitchFamily="18" charset="0"/>
              </a:rPr>
              <a:t>sjukrese- eller färdtjänstlegitimering. </a:t>
            </a:r>
          </a:p>
          <a:p>
            <a:endParaRPr lang="sv-SE" dirty="0">
              <a:latin typeface="Georgia" panose="02040502050405020303" pitchFamily="18" charset="0"/>
            </a:endParaRPr>
          </a:p>
          <a:p>
            <a:r>
              <a:rPr lang="sv-SE" dirty="0">
                <a:latin typeface="Georgia" panose="02040502050405020303" pitchFamily="18" charset="0"/>
              </a:rPr>
              <a:t>SMS - med information gällande intyg.</a:t>
            </a:r>
            <a:endParaRPr lang="sv-SE" dirty="0"/>
          </a:p>
        </p:txBody>
      </p:sp>
      <p:pic>
        <p:nvPicPr>
          <p:cNvPr id="20" name="Bildobjekt 19"/>
          <p:cNvPicPr>
            <a:picLocks noChangeAspect="1"/>
          </p:cNvPicPr>
          <p:nvPr/>
        </p:nvPicPr>
        <p:blipFill>
          <a:blip r:embed="rId3"/>
          <a:stretch>
            <a:fillRect/>
          </a:stretch>
        </p:blipFill>
        <p:spPr>
          <a:xfrm>
            <a:off x="255592" y="2074741"/>
            <a:ext cx="3779998" cy="91918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8863062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326500" y="6399900"/>
            <a:ext cx="8470900" cy="115200"/>
          </a:xfrm>
          <a:prstGeom prst="rect">
            <a:avLst/>
          </a:prstGeom>
          <a:solidFill>
            <a:srgbClr val="CD092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Rubrik 1"/>
          <p:cNvSpPr>
            <a:spLocks noGrp="1"/>
          </p:cNvSpPr>
          <p:nvPr>
            <p:ph type="title"/>
          </p:nvPr>
        </p:nvSpPr>
        <p:spPr>
          <a:xfrm>
            <a:off x="4735349" y="1865489"/>
            <a:ext cx="4106701" cy="1440000"/>
          </a:xfrm>
        </p:spPr>
        <p:txBody>
          <a:bodyPr lIns="0" tIns="0" rIns="0" bIns="0" anchor="t" anchorCtr="0">
            <a:noAutofit/>
          </a:bodyPr>
          <a:lstStyle/>
          <a:p>
            <a:pPr>
              <a:lnSpc>
                <a:spcPct val="110000"/>
              </a:lnSpc>
            </a:pPr>
            <a:r>
              <a:rPr lang="sv-SE" sz="3600" dirty="0">
                <a:latin typeface="Georgia" panose="02040502050405020303" pitchFamily="18" charset="0"/>
              </a:rPr>
              <a:t>Vilka har rätt att åka sjukresa.</a:t>
            </a:r>
            <a:endParaRPr lang="sv-SE" sz="3600" dirty="0">
              <a:latin typeface="Georgia"/>
              <a:cs typeface="Georgia"/>
            </a:endParaRPr>
          </a:p>
        </p:txBody>
      </p:sp>
      <p:sp>
        <p:nvSpPr>
          <p:cNvPr id="6" name="Platshållare för text 2"/>
          <p:cNvSpPr txBox="1">
            <a:spLocks/>
          </p:cNvSpPr>
          <p:nvPr/>
        </p:nvSpPr>
        <p:spPr>
          <a:xfrm>
            <a:off x="330200" y="6571796"/>
            <a:ext cx="8467200" cy="208221"/>
          </a:xfrm>
          <a:prstGeom prst="rect">
            <a:avLst/>
          </a:prstGeom>
        </p:spPr>
        <p:txBody>
          <a:bodyPr vert="horz" lIns="0" tIns="0" rIns="0" bIns="0" rtlCol="0" anchor="t" anchorCtr="0"/>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700" dirty="0">
                <a:solidFill>
                  <a:schemeClr val="bg1">
                    <a:lumMod val="65000"/>
                  </a:schemeClr>
                </a:solidFill>
                <a:latin typeface="Georgia"/>
                <a:cs typeface="Georgia"/>
              </a:rPr>
              <a:t>© DALATRAFIK | 2016-12-07</a:t>
            </a:r>
            <a:endParaRPr lang="sv-SE" sz="700" dirty="0">
              <a:solidFill>
                <a:schemeClr val="bg1">
                  <a:lumMod val="65000"/>
                </a:schemeClr>
              </a:solidFill>
              <a:latin typeface="Georgia"/>
              <a:cs typeface="Georgia"/>
            </a:endParaRPr>
          </a:p>
        </p:txBody>
      </p:sp>
      <p:sp>
        <p:nvSpPr>
          <p:cNvPr id="10" name="Platshållare för innehåll 2"/>
          <p:cNvSpPr txBox="1">
            <a:spLocks/>
          </p:cNvSpPr>
          <p:nvPr/>
        </p:nvSpPr>
        <p:spPr>
          <a:xfrm>
            <a:off x="4735350" y="1478816"/>
            <a:ext cx="3780000" cy="521774"/>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sv-SE" sz="2000" dirty="0">
                <a:latin typeface="Georgia"/>
                <a:cs typeface="Georgia"/>
              </a:rPr>
              <a:t>Sjukresor</a:t>
            </a:r>
          </a:p>
        </p:txBody>
      </p:sp>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47200" y="349349"/>
            <a:ext cx="1059770" cy="881619"/>
          </a:xfrm>
          <a:prstGeom prst="rect">
            <a:avLst/>
          </a:prstGeom>
        </p:spPr>
      </p:pic>
      <p:pic>
        <p:nvPicPr>
          <p:cNvPr id="14" name="Platshållare för innehåll 6"/>
          <p:cNvPicPr>
            <a:picLocks noChangeAspect="1"/>
          </p:cNvPicPr>
          <p:nvPr/>
        </p:nvPicPr>
        <p:blipFill>
          <a:blip r:embed="rId3"/>
          <a:stretch>
            <a:fillRect/>
          </a:stretch>
        </p:blipFill>
        <p:spPr>
          <a:xfrm>
            <a:off x="327438" y="2000590"/>
            <a:ext cx="4081050" cy="2720700"/>
          </a:xfrm>
          <a:prstGeom prst="rect">
            <a:avLst/>
          </a:prstGeom>
        </p:spPr>
      </p:pic>
    </p:spTree>
    <p:extLst>
      <p:ext uri="{BB962C8B-B14F-4D97-AF65-F5344CB8AC3E}">
        <p14:creationId xmlns:p14="http://schemas.microsoft.com/office/powerpoint/2010/main" val="823995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326500" y="6399900"/>
            <a:ext cx="8470900" cy="115200"/>
          </a:xfrm>
          <a:prstGeom prst="rect">
            <a:avLst/>
          </a:prstGeom>
          <a:solidFill>
            <a:srgbClr val="CD092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Platshållare för innehåll 2"/>
          <p:cNvSpPr>
            <a:spLocks noGrp="1"/>
          </p:cNvSpPr>
          <p:nvPr>
            <p:ph idx="1"/>
          </p:nvPr>
        </p:nvSpPr>
        <p:spPr>
          <a:xfrm>
            <a:off x="628650" y="2057286"/>
            <a:ext cx="7886700" cy="3884809"/>
          </a:xfrm>
        </p:spPr>
        <p:txBody>
          <a:bodyPr lIns="0" tIns="0" rIns="0" bIns="0">
            <a:noAutofit/>
          </a:bodyPr>
          <a:lstStyle/>
          <a:p>
            <a:pPr>
              <a:lnSpc>
                <a:spcPct val="110000"/>
              </a:lnSpc>
            </a:pPr>
            <a:r>
              <a:rPr lang="sv-SE" sz="1800" dirty="0">
                <a:latin typeface="Georgia"/>
                <a:cs typeface="Georgia"/>
              </a:rPr>
              <a:t>Personer folkbokförda i Dalarnas län.</a:t>
            </a:r>
          </a:p>
          <a:p>
            <a:pPr>
              <a:lnSpc>
                <a:spcPct val="110000"/>
              </a:lnSpc>
            </a:pPr>
            <a:r>
              <a:rPr lang="sv-SE" sz="1800" dirty="0">
                <a:latin typeface="Georgia"/>
                <a:cs typeface="Georgia"/>
              </a:rPr>
              <a:t>Asylsökande som har</a:t>
            </a:r>
            <a:r>
              <a:rPr lang="sv-SE" sz="1800" b="1" dirty="0">
                <a:latin typeface="Georgia"/>
                <a:cs typeface="Georgia"/>
              </a:rPr>
              <a:t> giltigt </a:t>
            </a:r>
            <a:r>
              <a:rPr lang="sv-SE" sz="1800" dirty="0">
                <a:latin typeface="Georgia"/>
                <a:cs typeface="Georgia"/>
              </a:rPr>
              <a:t>LMA-kort eller asylkvitto.</a:t>
            </a:r>
          </a:p>
          <a:p>
            <a:pPr>
              <a:lnSpc>
                <a:spcPct val="110000"/>
              </a:lnSpc>
            </a:pPr>
            <a:r>
              <a:rPr lang="sv-SE" sz="1800" dirty="0">
                <a:latin typeface="Georgia"/>
                <a:cs typeface="Georgia"/>
              </a:rPr>
              <a:t>Patienter från andra län – akuta sjukresor </a:t>
            </a:r>
          </a:p>
          <a:p>
            <a:pPr>
              <a:lnSpc>
                <a:spcPct val="110000"/>
              </a:lnSpc>
            </a:pPr>
            <a:r>
              <a:rPr lang="sv-SE" sz="1800" dirty="0">
                <a:latin typeface="Georgia"/>
                <a:cs typeface="Georgia"/>
              </a:rPr>
              <a:t>Patienter från EU/EES länder som har giltigt EU-kort, tydlig kopia på detta måste inkomma till Dalatrafik innan bokning får genomföras – akuta sjukresor. </a:t>
            </a:r>
          </a:p>
          <a:p>
            <a:pPr>
              <a:lnSpc>
                <a:spcPct val="110000"/>
              </a:lnSpc>
            </a:pPr>
            <a:r>
              <a:rPr lang="sv-SE" sz="1800" dirty="0">
                <a:latin typeface="Georgia"/>
                <a:cs typeface="Georgia"/>
              </a:rPr>
              <a:t>Nordiska medborgare - akuta sjukresor (hemresor om läkarintyg finns).</a:t>
            </a:r>
          </a:p>
        </p:txBody>
      </p:sp>
      <p:sp>
        <p:nvSpPr>
          <p:cNvPr id="6" name="Platshållare för text 2"/>
          <p:cNvSpPr txBox="1">
            <a:spLocks/>
          </p:cNvSpPr>
          <p:nvPr/>
        </p:nvSpPr>
        <p:spPr>
          <a:xfrm>
            <a:off x="330200" y="6571796"/>
            <a:ext cx="8467200" cy="208221"/>
          </a:xfrm>
          <a:prstGeom prst="rect">
            <a:avLst/>
          </a:prstGeom>
        </p:spPr>
        <p:txBody>
          <a:bodyPr vert="horz" lIns="0" tIns="0" rIns="0" bIns="0" rtlCol="0" anchor="t" anchorCtr="0"/>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800" dirty="0">
                <a:solidFill>
                  <a:schemeClr val="bg1">
                    <a:lumMod val="65000"/>
                  </a:schemeClr>
                </a:solidFill>
                <a:latin typeface="Georgia"/>
                <a:cs typeface="Georgia"/>
              </a:rPr>
              <a:t>© DALATRAFIK | 2016-12-07</a:t>
            </a:r>
            <a:endParaRPr lang="sv-SE" sz="800" dirty="0">
              <a:solidFill>
                <a:schemeClr val="bg1">
                  <a:lumMod val="65000"/>
                </a:schemeClr>
              </a:solidFill>
              <a:latin typeface="Georgia"/>
              <a:cs typeface="Georgia"/>
            </a:endParaRPr>
          </a:p>
        </p:txBody>
      </p:sp>
      <p:sp>
        <p:nvSpPr>
          <p:cNvPr id="10" name="Platshållare för innehåll 2"/>
          <p:cNvSpPr txBox="1">
            <a:spLocks/>
          </p:cNvSpPr>
          <p:nvPr/>
        </p:nvSpPr>
        <p:spPr>
          <a:xfrm>
            <a:off x="628650" y="1478816"/>
            <a:ext cx="7886700" cy="521774"/>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sv-SE" sz="2000" dirty="0">
                <a:latin typeface="Georgia"/>
                <a:cs typeface="Georgia"/>
              </a:rPr>
              <a:t>Sjukresor</a:t>
            </a:r>
          </a:p>
        </p:txBody>
      </p:sp>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47200" y="349349"/>
            <a:ext cx="1059770" cy="881619"/>
          </a:xfrm>
          <a:prstGeom prst="rect">
            <a:avLst/>
          </a:prstGeom>
        </p:spPr>
      </p:pic>
    </p:spTree>
    <p:extLst>
      <p:ext uri="{BB962C8B-B14F-4D97-AF65-F5344CB8AC3E}">
        <p14:creationId xmlns:p14="http://schemas.microsoft.com/office/powerpoint/2010/main" val="660212013"/>
      </p:ext>
    </p:extLst>
  </p:cSld>
  <p:clrMapOvr>
    <a:masterClrMapping/>
  </p:clrMapOvr>
</p:sld>
</file>

<file path=ppt/theme/theme1.xml><?xml version="1.0" encoding="utf-8"?>
<a:theme xmlns:a="http://schemas.openxmlformats.org/drawingml/2006/main" name="Office-tema">
  <a:themeElements>
    <a:clrScheme name="Office-tema">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tema">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19010</TotalTime>
  <Words>219</Words>
  <Application>Microsoft Office PowerPoint</Application>
  <PresentationFormat>Bildspel på skärmen (4:3)</PresentationFormat>
  <Paragraphs>33</Paragraphs>
  <Slides>7</Slides>
  <Notes>0</Notes>
  <HiddenSlides>0</HiddenSlides>
  <MMClips>0</MMClips>
  <ScaleCrop>false</ScaleCrop>
  <HeadingPairs>
    <vt:vector size="6" baseType="variant">
      <vt:variant>
        <vt:lpstr>Använt teckensnitt</vt:lpstr>
      </vt:variant>
      <vt:variant>
        <vt:i4>4</vt:i4>
      </vt:variant>
      <vt:variant>
        <vt:lpstr>Tema</vt:lpstr>
      </vt:variant>
      <vt:variant>
        <vt:i4>1</vt:i4>
      </vt:variant>
      <vt:variant>
        <vt:lpstr>Bildrubriker</vt:lpstr>
      </vt:variant>
      <vt:variant>
        <vt:i4>7</vt:i4>
      </vt:variant>
    </vt:vector>
  </HeadingPairs>
  <TitlesOfParts>
    <vt:vector size="12" baseType="lpstr">
      <vt:lpstr>Arial</vt:lpstr>
      <vt:lpstr>Calibri</vt:lpstr>
      <vt:lpstr>Calibri Light</vt:lpstr>
      <vt:lpstr>Georgia</vt:lpstr>
      <vt:lpstr>Office-tema</vt:lpstr>
      <vt:lpstr>PowerPoint-presentation</vt:lpstr>
      <vt:lpstr>Sjukresor ska alltid ske med Allmän Kollektivtrafik i första hand. Resenär reser utan kostnad till/från vården på Dalatrafiks bussar och Tåg i Bergslagen.  Kallelse – resa till vården Patientkvitto från vården</vt:lpstr>
      <vt:lpstr>Krav för att få åka sjukresa med taxi/sjukbil.</vt:lpstr>
      <vt:lpstr>PowerPoint-presentation</vt:lpstr>
      <vt:lpstr>PowerPoint-presentation</vt:lpstr>
      <vt:lpstr>Vilka har rätt att åka sjukresa.</vt:lpstr>
      <vt:lpstr>PowerPoint-presentation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dc:creator>Microsoft Office-användare</dc:creator>
  <cp:lastModifiedBy>Rosin Mats Olof Rune /Central förvaltning Hälso- och sjukvårdsenhet /Falun</cp:lastModifiedBy>
  <cp:revision>188</cp:revision>
  <cp:lastPrinted>2019-09-24T12:05:01Z</cp:lastPrinted>
  <dcterms:created xsi:type="dcterms:W3CDTF">2016-11-08T09:55:07Z</dcterms:created>
  <dcterms:modified xsi:type="dcterms:W3CDTF">2019-09-24T12:05:31Z</dcterms:modified>
</cp:coreProperties>
</file>