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1"/>
  </p:notesMasterIdLst>
  <p:handoutMasterIdLst>
    <p:handoutMasterId r:id="rId12"/>
  </p:handoutMasterIdLst>
  <p:sldIdLst>
    <p:sldId id="256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88" d="100"/>
          <a:sy n="88" d="100"/>
        </p:scale>
        <p:origin x="1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2019-09-24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2019-09-24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Information från Hörsel och Syn Region Dalarna och Hjälpmedel Dalarna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Regionens Pensionärsråd och Funktionshinderråd Dalarna</a:t>
            </a:r>
          </a:p>
          <a:p>
            <a:r>
              <a:rPr lang="sv-SE" dirty="0" smtClean="0"/>
              <a:t>19 september 2019</a:t>
            </a:r>
          </a:p>
          <a:p>
            <a:endParaRPr lang="sv-SE" dirty="0"/>
          </a:p>
          <a:p>
            <a:r>
              <a:rPr lang="sv-SE" dirty="0" smtClean="0"/>
              <a:t>Förvaltningschef Helena Strandberg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Regionplan 2020-2022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Hjälpmedelsnämnden får i uppdrag att utreda ett </a:t>
            </a:r>
            <a:r>
              <a:rPr lang="sv-SE" dirty="0" err="1" smtClean="0"/>
              <a:t>högskostnadsskydd</a:t>
            </a:r>
            <a:r>
              <a:rPr lang="sv-SE" dirty="0" smtClean="0"/>
              <a:t> för hjälpmedel</a:t>
            </a:r>
          </a:p>
          <a:p>
            <a:r>
              <a:rPr lang="sv-SE" dirty="0" smtClean="0"/>
              <a:t>SKL har försökt gjort en utredning, Hjälpmedelsutredningen och ett försök att </a:t>
            </a:r>
            <a:r>
              <a:rPr lang="sv-SE" dirty="0"/>
              <a:t>komma med ett nationellt </a:t>
            </a:r>
            <a:r>
              <a:rPr lang="sv-SE" dirty="0" smtClean="0"/>
              <a:t>beslut </a:t>
            </a:r>
            <a:r>
              <a:rPr lang="sv-SE" dirty="0"/>
              <a:t>(På lika villkor</a:t>
            </a:r>
            <a:r>
              <a:rPr lang="sv-SE" dirty="0" smtClean="0"/>
              <a:t>!) gällande patientavgifter</a:t>
            </a:r>
            <a:r>
              <a:rPr lang="sv-SE" dirty="0"/>
              <a:t>, men inte </a:t>
            </a:r>
            <a:r>
              <a:rPr lang="sv-SE" dirty="0" smtClean="0"/>
              <a:t>lyckats</a:t>
            </a:r>
          </a:p>
          <a:p>
            <a:r>
              <a:rPr lang="sv-SE" dirty="0" smtClean="0"/>
              <a:t>Hjälpmedelsavgifterna skiljer sig åt i </a:t>
            </a:r>
            <a:r>
              <a:rPr lang="sv-SE" smtClean="0"/>
              <a:t>Dalarna men </a:t>
            </a:r>
            <a:r>
              <a:rPr lang="sv-SE" dirty="0" smtClean="0"/>
              <a:t>också </a:t>
            </a:r>
            <a:r>
              <a:rPr lang="sv-SE" smtClean="0"/>
              <a:t>i Sverige</a:t>
            </a:r>
            <a:endParaRPr lang="sv-SE" dirty="0" smtClean="0"/>
          </a:p>
          <a:p>
            <a:r>
              <a:rPr lang="sv-SE" dirty="0" smtClean="0"/>
              <a:t>Verksamheten avser att starta en utredning/genomlysning för att se över hjälpmedelsavgifterna med start vid årsskiftet 2019/2020</a:t>
            </a:r>
          </a:p>
          <a:p>
            <a:r>
              <a:rPr lang="sv-SE" dirty="0" smtClean="0"/>
              <a:t>Involvera Regionens och kommunernas förskrivande enheter samt patientorganisationer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9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Brukarrådet för tolk- och hörselområdet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Hörsel och Syn Region Dalarna, </a:t>
            </a:r>
            <a:r>
              <a:rPr lang="sv-SE" dirty="0" smtClean="0"/>
              <a:t>har utrett </a:t>
            </a:r>
            <a:r>
              <a:rPr lang="sv-SE" dirty="0"/>
              <a:t>hur framtida brukarsamverkan inom tolk- och hörselområdet skulle kunna se ut framöver. </a:t>
            </a:r>
          </a:p>
          <a:p>
            <a:r>
              <a:rPr lang="sv-SE" dirty="0"/>
              <a:t>Hörsel och Syn Region Dalarna tar över brukarsamverkan och </a:t>
            </a:r>
            <a:r>
              <a:rPr lang="sv-SE" dirty="0" smtClean="0"/>
              <a:t>den </a:t>
            </a:r>
            <a:r>
              <a:rPr lang="sv-SE" dirty="0"/>
              <a:t>politiska samverkan sker fortsättningsvis via FRID, Funktionshinderrådet i Dalarna. </a:t>
            </a:r>
          </a:p>
          <a:p>
            <a:r>
              <a:rPr lang="sv-SE" dirty="0"/>
              <a:t>Syftet med  brukarsamverkan är att det är ett forum för dialog mellan verksamheterna och brukarorganisationerna. Förväntningar på samverkansmötena är god dialog och samverkan mellan</a:t>
            </a:r>
            <a:r>
              <a:rPr lang="sv-SE" sz="3200" b="1" dirty="0"/>
              <a:t> </a:t>
            </a:r>
            <a:r>
              <a:rPr lang="sv-SE" dirty="0"/>
              <a:t>brukarorganisationerna </a:t>
            </a:r>
            <a:r>
              <a:rPr lang="sv-SE" dirty="0" smtClean="0"/>
              <a:t>och </a:t>
            </a:r>
            <a:r>
              <a:rPr lang="sv-SE" dirty="0"/>
              <a:t>verksamheterna samt att information från mötena vidarebefordras till medlemmarna i brukarorganisationerna.</a:t>
            </a:r>
          </a:p>
          <a:p>
            <a:r>
              <a:rPr lang="sv-SE" dirty="0"/>
              <a:t>Avgränsning är att det inte är ett forum för politiska frågeställningar samt att det inte är ett forum för individuella frågor eller </a:t>
            </a:r>
            <a:r>
              <a:rPr lang="sv-SE" dirty="0" smtClean="0"/>
              <a:t>problem.</a:t>
            </a:r>
          </a:p>
          <a:p>
            <a:r>
              <a:rPr lang="sv-SE" dirty="0" smtClean="0"/>
              <a:t>Verksamheten </a:t>
            </a:r>
            <a:r>
              <a:rPr lang="sv-SE" dirty="0"/>
              <a:t>kommer initialt att bjuda in till brukarsamverkan fyra gånger/år och två gånger/termin. Brukarorganisationerna utser en ordinarie och en ersättare som av verksamheten ska kallas till mötena. Frågor ska skickas in i förväg inför mötena, utifrån utsatt sista datum. På mötena skrivs minnesanteckningar. Minnesanteckningarna skickas som anmälningsärende till FRID. </a:t>
            </a:r>
            <a:endParaRPr lang="sv-SE" sz="2800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Hjälpmedelscentralens lokaler i Borlänge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Upptäckt av ohälsosamt inomhusklimat</a:t>
            </a:r>
          </a:p>
          <a:p>
            <a:endParaRPr lang="sv-SE" dirty="0" smtClean="0"/>
          </a:p>
          <a:p>
            <a:r>
              <a:rPr lang="sv-SE" dirty="0" smtClean="0"/>
              <a:t>Evakuering av delar av verksamheten</a:t>
            </a:r>
          </a:p>
          <a:p>
            <a:endParaRPr lang="sv-SE" dirty="0" smtClean="0"/>
          </a:p>
          <a:p>
            <a:r>
              <a:rPr lang="sv-SE" dirty="0" smtClean="0"/>
              <a:t>Verksamhetsbeskrivning av lokalförändring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5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305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andarddokument" ma:contentTypeID="0x010100AC92CF2061C10240851FF38CAA99F4B80305008A76E1EAC0BE80429A8C335E7FE56C22" ma:contentTypeVersion="291" ma:contentTypeDescription="Skapa ett nytt dokument." ma:contentTypeScope="" ma:versionID="0cd15bfb1e6ec2959baf25081750a06f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5e0e576270ceee523ca5c109d921670f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TaxCatchAllLabel" minOccurs="0"/>
                <xsd:element ref="ns2:ib626626c2604ac096d2606abc0b50e1" minOccurs="0"/>
                <xsd:element ref="ns2:LD_OldDokumentstatus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TaxCatchAllLabel" ma:index="1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b626626c2604ac096d2606abc0b50e1" ma:index="16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17" nillable="true" ma:displayName="Old Dokumentstatus" ma:hidden="true" ma:internalName="LD_OldDokumentstatus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3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4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5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/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24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Ej 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http://ar.ltdalarna.se/arbetsrum/OHAR4G1Q/4G8V/_layouts/15/DocIdRedir.aspx?ID=JHXJTDKSTMXR-52983094-131</Url>
      <Description>JHXJTDKSTMXR-52983094-131</Description>
    </LD_DokumentID>
    <LD_Dokumentstatus xmlns="2f901946-e264-40a9-b252-19c7dedd3add">Utkast</LD_Dokumentstatus>
    <LD_OldDokumentstatus xmlns="2f901946-e264-40a9-b252-19c7dedd3add" xsi:nil="true"/>
    <_dlc_DocId xmlns="c6056b2c-9b66-4941-ba4f-b114eec7ed26">JHXJTDKSTMXR-2145828690-644</_dlc_DocId>
    <_dlc_DocIdUrl xmlns="c6056b2c-9b66-4941-ba4f-b114eec7ed26">
      <Url>http://ar.ltdalarna.se/arbetsrum/OHAR4G1Q/publicerat/_layouts/15/DocIdRedir.aspx?ID=JHXJTDKSTMXR-2145828690-644</Url>
      <Description>JHXJTDKSTMXR-2145828690-644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68A5DA-549A-43DF-9D1D-6BC271BC466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2FF9E6F-2878-476F-BCAF-89ECEA707E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http://schemas.microsoft.com/office/2006/documentManagement/types"/>
    <ds:schemaRef ds:uri="2f901946-e264-40a9-b252-19c7dedd3add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c6056b2c-9b66-4941-ba4f-b114eec7ed26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283</Words>
  <Application>Microsoft Office PowerPoint</Application>
  <PresentationFormat>Bredbild</PresentationFormat>
  <Paragraphs>30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VCdag</vt:lpstr>
      <vt:lpstr>Information från Hörsel och Syn Region Dalarna och Hjälpmedel Dalarna</vt:lpstr>
      <vt:lpstr>Regionplan 2020-2022</vt:lpstr>
      <vt:lpstr>Brukarrådet för tolk- och hörselområdet</vt:lpstr>
      <vt:lpstr>Hjälpmedelscentralens lokaler i Borlänge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11</cp:revision>
  <dcterms:created xsi:type="dcterms:W3CDTF">2016-11-14T14:16:14Z</dcterms:created>
  <dcterms:modified xsi:type="dcterms:W3CDTF">2019-09-24T09:14:44Z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0x010100AC92CF2061C10240851FF38CAA99F4B80305008A76E1EAC0BE80429A8C335E7FE56C22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/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9c95828d-340f-4e38-b502-eeec01a74210</vt:lpwstr>
  </property>
  <property fmtid="{D5CDD505-2E9C-101B-9397-08002B2CF9AE}" pid="18" name="Granskning">
    <vt:lpwstr/>
  </property>
</Properties>
</file>