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2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30256-ADF1-4523-802A-18CBA38DE20C}" type="datetimeFigureOut">
              <a:rPr lang="sv-SE" smtClean="0"/>
              <a:t>2019-09-27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5CAC-4801-473A-8254-78206829E4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33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30256-ADF1-4523-802A-18CBA38DE20C}" type="datetimeFigureOut">
              <a:rPr lang="sv-SE" smtClean="0"/>
              <a:t>2019-09-27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5CAC-4801-473A-8254-78206829E4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1610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30256-ADF1-4523-802A-18CBA38DE20C}" type="datetimeFigureOut">
              <a:rPr lang="sv-SE" smtClean="0"/>
              <a:t>2019-09-27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5CAC-4801-473A-8254-78206829E4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6491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30256-ADF1-4523-802A-18CBA38DE20C}" type="datetimeFigureOut">
              <a:rPr lang="sv-SE" smtClean="0"/>
              <a:t>2019-09-27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5CAC-4801-473A-8254-78206829E4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2487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30256-ADF1-4523-802A-18CBA38DE20C}" type="datetimeFigureOut">
              <a:rPr lang="sv-SE" smtClean="0"/>
              <a:t>2019-09-27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5CAC-4801-473A-8254-78206829E4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9341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30256-ADF1-4523-802A-18CBA38DE20C}" type="datetimeFigureOut">
              <a:rPr lang="sv-SE" smtClean="0"/>
              <a:t>2019-09-27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5CAC-4801-473A-8254-78206829E4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458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30256-ADF1-4523-802A-18CBA38DE20C}" type="datetimeFigureOut">
              <a:rPr lang="sv-SE" smtClean="0"/>
              <a:t>2019-09-27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5CAC-4801-473A-8254-78206829E4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52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30256-ADF1-4523-802A-18CBA38DE20C}" type="datetimeFigureOut">
              <a:rPr lang="sv-SE" smtClean="0"/>
              <a:t>2019-09-27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5CAC-4801-473A-8254-78206829E4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004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30256-ADF1-4523-802A-18CBA38DE20C}" type="datetimeFigureOut">
              <a:rPr lang="sv-SE" smtClean="0"/>
              <a:t>2019-09-27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5CAC-4801-473A-8254-78206829E4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6598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30256-ADF1-4523-802A-18CBA38DE20C}" type="datetimeFigureOut">
              <a:rPr lang="sv-SE" smtClean="0"/>
              <a:t>2019-09-27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5CAC-4801-473A-8254-78206829E4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3676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30256-ADF1-4523-802A-18CBA38DE20C}" type="datetimeFigureOut">
              <a:rPr lang="sv-SE" smtClean="0"/>
              <a:t>2019-09-27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5CAC-4801-473A-8254-78206829E4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8250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30256-ADF1-4523-802A-18CBA38DE20C}" type="datetimeFigureOut">
              <a:rPr lang="sv-SE" smtClean="0"/>
              <a:t>2019-09-27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5CAC-4801-473A-8254-78206829E4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9170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51B83.BA22B48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cid:image006.jpg@01D52137.3279840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cid:image003.jpg@01D520F6.D3880C90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3200" b="1" dirty="0" smtClean="0"/>
              <a:t>Förstärkt akutuppdrag Västerbergslagen</a:t>
            </a:r>
            <a:r>
              <a:rPr lang="sv-SE" sz="3200" dirty="0" smtClean="0"/>
              <a:t/>
            </a:r>
            <a:br>
              <a:rPr lang="sv-SE" sz="3200" dirty="0" smtClean="0"/>
            </a:br>
            <a:r>
              <a:rPr lang="sv-SE" sz="3200" dirty="0" smtClean="0"/>
              <a:t/>
            </a:r>
            <a:br>
              <a:rPr lang="sv-SE" sz="3200" dirty="0" smtClean="0"/>
            </a:br>
            <a:r>
              <a:rPr lang="sv-SE" sz="3200" dirty="0" smtClean="0"/>
              <a:t> </a:t>
            </a:r>
            <a:r>
              <a:rPr lang="sv-SE" sz="3200" b="1" dirty="0" smtClean="0"/>
              <a:t>Region Dalarna</a:t>
            </a:r>
            <a:endParaRPr lang="sv-SE" sz="32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Utredningsuppdrag för nya nära vården.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726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Besök Ludvikas jourmottagning</a:t>
            </a:r>
            <a:endParaRPr lang="sv-SE" dirty="0"/>
          </a:p>
        </p:txBody>
      </p:sp>
      <p:pic>
        <p:nvPicPr>
          <p:cNvPr id="4" name="Platshållare för innehåll 3" descr="cid:image001.png@01D51B83.BA22B480"/>
          <p:cNvPicPr>
            <a:picLocks noGrp="1"/>
          </p:cNvPicPr>
          <p:nvPr>
            <p:ph idx="1"/>
          </p:nvPr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844" y="1825625"/>
            <a:ext cx="3224311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4522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 descr="cid:image006.jpg@01D52137.32798400"/>
          <p:cNvPicPr>
            <a:picLocks noGrp="1"/>
          </p:cNvPicPr>
          <p:nvPr>
            <p:ph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0" y="2594769"/>
            <a:ext cx="4635500" cy="2813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5866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9" name="Platshållare för innehåll 8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14413" y="1825625"/>
            <a:ext cx="556317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390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4" name="Platshållare för innehåll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5257" y="1825625"/>
            <a:ext cx="624148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626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 descr="cid:image003.jpg@01D520F6.D3880C90"/>
          <p:cNvPicPr>
            <a:picLocks noGrp="1"/>
          </p:cNvPicPr>
          <p:nvPr>
            <p:ph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08" y="1825625"/>
            <a:ext cx="5801784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4231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NIVÅ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Två förslag till vilken nivå på nära akutsjukvård som ska finnas i Västerbergslagen.</a:t>
            </a:r>
          </a:p>
          <a:p>
            <a:r>
              <a:rPr lang="sv-SE" dirty="0" smtClean="0"/>
              <a:t>En </a:t>
            </a:r>
            <a:r>
              <a:rPr lang="sv-SE" dirty="0" err="1" smtClean="0"/>
              <a:t>närakut</a:t>
            </a:r>
            <a:r>
              <a:rPr lang="sv-SE" dirty="0" smtClean="0"/>
              <a:t> i Ludvika</a:t>
            </a:r>
          </a:p>
          <a:p>
            <a:r>
              <a:rPr lang="sv-SE" dirty="0" smtClean="0"/>
              <a:t>En förstärkning på de befintliga 4 VC som finns i området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70980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Framgångsfaktorer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Mobila Team</a:t>
            </a:r>
          </a:p>
          <a:p>
            <a:endParaRPr lang="sv-SE" dirty="0" smtClean="0"/>
          </a:p>
          <a:p>
            <a:r>
              <a:rPr lang="sv-SE" dirty="0" smtClean="0"/>
              <a:t>Rekrytering av läkare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Röntgen diagnostik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5581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50</Words>
  <Application>Microsoft Office PowerPoint</Application>
  <PresentationFormat>Bredbild</PresentationFormat>
  <Paragraphs>13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Förstärkt akutuppdrag Västerbergslagen   Region Dalarna</vt:lpstr>
      <vt:lpstr>Besök Ludvikas jourmottagning</vt:lpstr>
      <vt:lpstr>PowerPoint-presentation</vt:lpstr>
      <vt:lpstr>PowerPoint-presentation</vt:lpstr>
      <vt:lpstr>PowerPoint-presentation</vt:lpstr>
      <vt:lpstr>PowerPoint-presentation</vt:lpstr>
      <vt:lpstr>NIVÅ</vt:lpstr>
      <vt:lpstr>Framgångsfaktorer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Förstärkt akutuppdrag Västerbergslagen   Region Dalarna</dc:title>
  <dc:creator>Bergvall Ulrika /Kirurgi Falun /Falun</dc:creator>
  <cp:lastModifiedBy>Rosin Mats Olof Rune /Central förvaltning Hälso- och sjukvårdsenhet /Falun</cp:lastModifiedBy>
  <cp:revision>5</cp:revision>
  <dcterms:created xsi:type="dcterms:W3CDTF">2019-09-18T11:47:52Z</dcterms:created>
  <dcterms:modified xsi:type="dcterms:W3CDTF">2019-09-27T08:03:15Z</dcterms:modified>
</cp:coreProperties>
</file>