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4"/>
  </p:notesMasterIdLst>
  <p:handoutMasterIdLst>
    <p:handoutMasterId r:id="rId15"/>
  </p:handoutMasterIdLst>
  <p:sldIdLst>
    <p:sldId id="257" r:id="rId7"/>
    <p:sldId id="256" r:id="rId8"/>
    <p:sldId id="258" r:id="rId9"/>
    <p:sldId id="259" r:id="rId10"/>
    <p:sldId id="260" r:id="rId11"/>
    <p:sldId id="261" r:id="rId12"/>
    <p:sldId id="262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7"/>
            <p14:sldId id="256"/>
            <p14:sldId id="258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433" autoAdjust="0"/>
  </p:normalViewPr>
  <p:slideViewPr>
    <p:cSldViewPr snapToGrid="0">
      <p:cViewPr varScale="1">
        <p:scale>
          <a:sx n="122" d="100"/>
          <a:sy n="122" d="100"/>
        </p:scale>
        <p:origin x="96" y="2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2019-02-20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2019-02-20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2019-02-20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giondalarna.s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- Vad är Regionens Pensionärsråd?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789724"/>
            <a:ext cx="11370906" cy="5418870"/>
          </a:xfrm>
        </p:spPr>
        <p:txBody>
          <a:bodyPr/>
          <a:lstStyle/>
          <a:p>
            <a:r>
              <a:rPr lang="sv-SE" dirty="0" smtClean="0"/>
              <a:t>Region Dalarnas Pensionärsråd är ett samverkans- och samrådsorganför pensionärsorganisationerna i länet, </a:t>
            </a:r>
            <a:r>
              <a:rPr lang="sv-SE" dirty="0" smtClean="0"/>
              <a:t>och </a:t>
            </a:r>
            <a:r>
              <a:rPr lang="sv-SE" dirty="0" smtClean="0"/>
              <a:t>Region Dalarna.</a:t>
            </a:r>
          </a:p>
          <a:p>
            <a:endParaRPr lang="sv-SE" dirty="0"/>
          </a:p>
          <a:p>
            <a:r>
              <a:rPr lang="sv-SE" dirty="0" smtClean="0"/>
              <a:t>Förkortas RPR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0028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29347"/>
            <a:ext cx="9144000" cy="3241878"/>
          </a:xfrm>
        </p:spPr>
        <p:txBody>
          <a:bodyPr/>
          <a:lstStyle/>
          <a:p>
            <a:r>
              <a:rPr lang="sv-SE" dirty="0" smtClean="0"/>
              <a:t>Reglemente</a:t>
            </a:r>
            <a:br>
              <a:rPr lang="sv-SE" dirty="0" smtClean="0"/>
            </a:br>
            <a:r>
              <a:rPr lang="sv-SE" dirty="0" smtClean="0"/>
              <a:t>Syfte: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sv-SE" sz="1800" dirty="0" smtClean="0"/>
              <a:t>Stärka </a:t>
            </a:r>
            <a:r>
              <a:rPr lang="sv-SE" sz="1800" dirty="0" smtClean="0"/>
              <a:t>pensionärsorganisationernas inflytande </a:t>
            </a:r>
            <a:r>
              <a:rPr lang="sv-SE" sz="1800" dirty="0" smtClean="0"/>
              <a:t>i frågor som gäller äldre.</a:t>
            </a:r>
          </a:p>
          <a:p>
            <a:pPr marL="342900" indent="-342900">
              <a:buFontTx/>
              <a:buChar char="-"/>
            </a:pPr>
            <a:endParaRPr lang="sv-SE" sz="1800" dirty="0" smtClean="0"/>
          </a:p>
          <a:p>
            <a:pPr marL="342900" indent="-342900">
              <a:buFontTx/>
              <a:buChar char="-"/>
            </a:pPr>
            <a:r>
              <a:rPr lang="sv-SE" sz="1800" dirty="0" smtClean="0"/>
              <a:t>Verka för att pensionärernas frågor beaktas i Regionstyrelse, nämnder och förvaltningar.</a:t>
            </a:r>
          </a:p>
          <a:p>
            <a:pPr marL="342900" indent="-342900">
              <a:buFontTx/>
              <a:buChar char="-"/>
            </a:pPr>
            <a:endParaRPr lang="sv-SE" sz="1800" dirty="0" smtClean="0"/>
          </a:p>
          <a:p>
            <a:pPr marL="342900" indent="-342900">
              <a:buFontTx/>
              <a:buChar char="-"/>
            </a:pPr>
            <a:r>
              <a:rPr lang="sv-SE" sz="1800" dirty="0" smtClean="0"/>
              <a:t>Kunna vara remissorgan i frågor som gäller pensionärer.</a:t>
            </a:r>
          </a:p>
          <a:p>
            <a:pPr marL="342900" indent="-342900">
              <a:buFontTx/>
              <a:buChar char="-"/>
            </a:pPr>
            <a:endParaRPr lang="sv-SE" sz="1800" dirty="0" smtClean="0"/>
          </a:p>
          <a:p>
            <a:pPr marL="342900" indent="-342900">
              <a:buFontTx/>
              <a:buChar char="-"/>
            </a:pPr>
            <a:r>
              <a:rPr lang="sv-SE" sz="1800" dirty="0" smtClean="0"/>
              <a:t>Utgöra ett forum för opinionsbildning och kunskapsspridning.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Arbetsuppgifter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Region Dalarnas företrädare ska informera RPR om planer och förändringar av samhällsinsatser och organisation som berör pensionärer.</a:t>
            </a:r>
          </a:p>
          <a:p>
            <a:r>
              <a:rPr lang="sv-SE" dirty="0" smtClean="0"/>
              <a:t>RPR:s synpunkter ska förmedlas till beslutande instans.</a:t>
            </a:r>
          </a:p>
          <a:p>
            <a:r>
              <a:rPr lang="sv-SE" dirty="0" smtClean="0"/>
              <a:t>Pensionärernas representanter har i RPR möjlighet att arbeta för förändringar i Region Dalarnas verksamheter.</a:t>
            </a:r>
          </a:p>
          <a:p>
            <a:r>
              <a:rPr lang="sv-SE" dirty="0" smtClean="0"/>
              <a:t>Representanter i RPR kan informera om och ge förslag till anpassningar av det verksamhetsutbud som berör äldre.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404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Organisation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RPR är organisatoriskt knutet till </a:t>
            </a:r>
            <a:r>
              <a:rPr lang="sv-SE" dirty="0" err="1" smtClean="0"/>
              <a:t>hälso-</a:t>
            </a:r>
            <a:r>
              <a:rPr lang="sv-SE" dirty="0" smtClean="0"/>
              <a:t> och sjukvårdsnämnden.</a:t>
            </a:r>
          </a:p>
          <a:p>
            <a:endParaRPr lang="sv-SE" dirty="0"/>
          </a:p>
          <a:p>
            <a:r>
              <a:rPr lang="sv-SE" dirty="0" smtClean="0"/>
              <a:t>Regionstyrelsen utser 4 ledamöter och 4 ersättare i RPR. Bland dessa en ordförande. Minst en av ledamöterna ska vara Regionråd.</a:t>
            </a:r>
          </a:p>
          <a:p>
            <a:endParaRPr lang="sv-SE" dirty="0"/>
          </a:p>
          <a:p>
            <a:r>
              <a:rPr lang="sv-SE" dirty="0" smtClean="0"/>
              <a:t>Regionstyrelsen utser representanter i RPR.</a:t>
            </a:r>
          </a:p>
          <a:p>
            <a:endParaRPr lang="sv-SE" dirty="0"/>
          </a:p>
          <a:p>
            <a:r>
              <a:rPr lang="sv-SE" dirty="0" smtClean="0"/>
              <a:t>Distriktsorganisationen ska tillhöra en riksorganisation och ha medlemmar boende inom Dalarnas län, samt ha verksamhet i minst hälften av i länet ingående kommuner.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316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Organisation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Regionstyrelsen fastställer inför varje mandatperiod antalet ledamöter och ersättare i rådet från de pensionärsorganisationer </a:t>
            </a:r>
            <a:r>
              <a:rPr lang="sv-SE" dirty="0" smtClean="0"/>
              <a:t>som ska ingå i RPR. </a:t>
            </a:r>
            <a:endParaRPr lang="sv-SE" dirty="0" smtClean="0"/>
          </a:p>
          <a:p>
            <a:r>
              <a:rPr lang="sv-SE" dirty="0" smtClean="0"/>
              <a:t>Antalet ledamöter från respektive organisation bestäms med hänsyn till antalet medlemmar.</a:t>
            </a:r>
          </a:p>
          <a:p>
            <a:r>
              <a:rPr lang="sv-SE" dirty="0" smtClean="0"/>
              <a:t>Mandatperioden för ledamöter i RPR ska </a:t>
            </a:r>
            <a:r>
              <a:rPr lang="sv-SE" dirty="0" smtClean="0"/>
              <a:t>följa </a:t>
            </a:r>
            <a:r>
              <a:rPr lang="sv-SE" dirty="0" smtClean="0"/>
              <a:t>den politiska mandatperioden.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767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Arbetsformer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Presidieberedning</a:t>
            </a:r>
          </a:p>
          <a:p>
            <a:r>
              <a:rPr lang="sv-SE" dirty="0" smtClean="0"/>
              <a:t>Rådet sammanträder minst 4 gånger per år.</a:t>
            </a:r>
          </a:p>
          <a:p>
            <a:r>
              <a:rPr lang="sv-SE" dirty="0" smtClean="0"/>
              <a:t>Sammanträdesplan för året. Utgör också kallelse.</a:t>
            </a:r>
          </a:p>
          <a:p>
            <a:r>
              <a:rPr lang="sv-SE" dirty="0" smtClean="0"/>
              <a:t>Dagordning delges 1 vecka före sammanträdet.</a:t>
            </a:r>
          </a:p>
          <a:p>
            <a:r>
              <a:rPr lang="sv-SE" dirty="0" smtClean="0"/>
              <a:t>Ledamot som är förhindrad att delta i sammanträdet är skyldig att kalla in ersättare.</a:t>
            </a:r>
          </a:p>
          <a:p>
            <a:r>
              <a:rPr lang="sv-SE" dirty="0" smtClean="0"/>
              <a:t>Protokoll från sammanträde justeras av en ledamot från en pensionärsorganisation. Protokoll delges ledamöter, ersättare, distriktsexpeditioner etc. Protokoll finns även samlade på:</a:t>
            </a:r>
          </a:p>
          <a:p>
            <a:r>
              <a:rPr lang="sv-SE" dirty="0"/>
              <a:t> </a:t>
            </a:r>
            <a:r>
              <a:rPr lang="sv-SE" dirty="0" smtClean="0">
                <a:hlinkClick r:id="rId2"/>
              </a:rPr>
              <a:t>www.regiondalarna.se</a:t>
            </a:r>
            <a:r>
              <a:rPr lang="sv-SE" dirty="0" smtClean="0"/>
              <a:t> </a:t>
            </a:r>
          </a:p>
          <a:p>
            <a:pPr marL="0" indent="0">
              <a:buNone/>
            </a:pP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4242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Övriga bestämmelser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Till pensionärsorganisationernas representanter utgår arvode, traktaments- och reseersättning enligt arvodesreglemente.</a:t>
            </a:r>
          </a:p>
          <a:p>
            <a:endParaRPr lang="sv-SE" dirty="0" smtClean="0"/>
          </a:p>
          <a:p>
            <a:r>
              <a:rPr lang="sv-SE" dirty="0" smtClean="0"/>
              <a:t>Reglemente för RPR fastställs av Regionfullmäktige.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2019-02-20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9692636"/>
      </p:ext>
    </p:extLst>
  </p:cSld>
  <p:clrMapOvr>
    <a:masterClrMapping/>
  </p:clrMapOvr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620</Value>
      <Value>24</Value>
      <Value>38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http://ar.ltdalarna.se/arbetsrum/OHAR4G1Q/_layouts/15/DocIdRedir.aspx?ID=JHXJTDKSTMXR-638439718-50</Url>
      <Description>JHXJTDKSTMXR-638439718-50</Description>
    </LD_DokumentID>
    <LD_Dokumentstatus xmlns="2f901946-e264-40a9-b252-19c7dedd3add">Godkänt</LD_Dokumentstatus>
    <LD_OldDokumentstatus xmlns="2f901946-e264-40a9-b252-19c7dedd3add">Godkännande pågår</LD_OldDokumentstatus>
    <_dlc_DocId xmlns="c6056b2c-9b66-4941-ba4f-b114eec7ed26">JHXJTDKSTMXR-2145828690-717</_dlc_DocId>
    <_dlc_DocIdUrl xmlns="c6056b2c-9b66-4941-ba4f-b114eec7ed26">
      <Url>http://ar.ltdalarna.se/arbetsrum/OHAR4G1Q/publicerat/_layouts/15/DocIdRedir.aspx?ID=JHXJTDKSTMXR-2145828690-717</Url>
      <Description>JHXJTDKSTMXR-2145828690-717</Description>
    </_dlc_DocIdUrl>
    <LD_Diarienummer xmlns="2f901946-e264-40a9-b252-19c7dedd3add" xsi:nil="true"/>
    <LD_GodkantDatum xmlns="2f901946-e264-40a9-b252-19c7dedd3add">2019-01-14T13:10:16+00:00</LD_GodkantDatum>
    <LD_GodkantAv xmlns="2f901946-e264-40a9-b252-19c7dedd3add">
      <UserInfo>
        <DisplayName>Jansson Markus /Central förvaltning Personalenhet /Falun</DisplayName>
        <AccountId>34</AccountId>
        <AccountType/>
      </UserInfo>
    </LD_GodkantAv>
    <LD_Beslutsnummer xmlns="2f901946-e264-40a9-b252-19c7dedd3ad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F310B003C35C654C864C96586056CDEC" ma:contentTypeVersion="310" ma:contentTypeDescription="Skapa ett nytt dokument." ma:contentTypeScope="" ma:versionID="087ee6206b06a291ed3a361c795ef3b1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d039476440dfb9f5cc80035c1206fafc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7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8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9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0" nillable="true" ma:displayName="Version" ma:internalName="LD_Version" ma:readOnly="false">
      <xsd:simpleType>
        <xsd:restriction base="dms:Text"/>
      </xsd:simpleType>
    </xsd:element>
    <xsd:element name="LD_GranskatAv" ma:index="11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2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3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5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6" nillable="true" ma:displayName="Godkänt datum" ma:internalName="LD_GodkantDatum" ma:readOnly="false">
      <xsd:simpleType>
        <xsd:restriction base="dms:DateTime"/>
      </xsd:simpleType>
    </xsd:element>
    <xsd:element name="LD_Diarienummer" ma:index="17" nillable="true" ma:displayName="Diarienummer" ma:internalName="LD_Diarienummer" ma:readOnly="false">
      <xsd:simpleType>
        <xsd:restriction base="dms:Text"/>
      </xsd:simpleType>
    </xsd:element>
    <xsd:element name="LD_Beslutsnummer" ma:index="18" nillable="true" ma:displayName="Beslutsnummer" ma:internalName="LD_Beslutsnummer" ma:readOnly="false">
      <xsd:simpleType>
        <xsd:restriction base="dms:Text"/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6FB3ADD-DCDF-4A07-9C45-CA476A04499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6056b2c-9b66-4941-ba4f-b114eec7ed26"/>
    <ds:schemaRef ds:uri="http://purl.org/dc/elements/1.1/"/>
    <ds:schemaRef ds:uri="http://schemas.microsoft.com/office/2006/metadata/properties"/>
    <ds:schemaRef ds:uri="2f901946-e264-40a9-b252-19c7dedd3ad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2EAF09AF-5DD5-48AA-A084-1A25127368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334</Words>
  <Application>Microsoft Office PowerPoint</Application>
  <PresentationFormat>Bredbild</PresentationFormat>
  <Paragraphs>54</Paragraphs>
  <Slides>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9" baseType="lpstr">
      <vt:lpstr>Arial</vt:lpstr>
      <vt:lpstr>VCdag</vt:lpstr>
      <vt:lpstr>- Vad är Regionens Pensionärsråd?</vt:lpstr>
      <vt:lpstr>Reglemente Syfte: </vt:lpstr>
      <vt:lpstr>Arbetsuppgifter</vt:lpstr>
      <vt:lpstr>Organisation</vt:lpstr>
      <vt:lpstr>Organisation</vt:lpstr>
      <vt:lpstr>Arbetsformer</vt:lpstr>
      <vt:lpstr>Övriga bestämmelser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Rosin Mats Olof Rune /Central förvaltning Hälso- och sjukvårdsenhet /Falun</cp:lastModifiedBy>
  <cp:revision>15</cp:revision>
  <dcterms:created xsi:type="dcterms:W3CDTF">2016-11-14T14:16:14Z</dcterms:created>
  <dcterms:modified xsi:type="dcterms:W3CDTF">2019-02-20T13:53:06Z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0x010100AC92CF2061C10240851FF38CAA99F4B8020100F310B003C35C654C864C96586056CDEC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620;#powerpointmall|8a709a16-dce5-48c9-b324-adb936197cd8</vt:lpwstr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478ac456-debb-4762-9ea7-ef009ac3d5d6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38;#3 år|8a73ccd2-b425-41f1-973a-0e59e31951c0</vt:lpwstr>
  </property>
  <property fmtid="{D5CDD505-2E9C-101B-9397-08002B2CF9AE}" pid="26" name="maa9fd36c38347e1a5ddfad159d25a0c">
    <vt:lpwstr>3 år|8a73ccd2-b425-41f1-973a-0e59e31951c0</vt:lpwstr>
  </property>
</Properties>
</file>